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65" r:id="rId5"/>
    <p:sldId id="268" r:id="rId6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DBE"/>
    <a:srgbClr val="C0B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97"/>
  </p:normalViewPr>
  <p:slideViewPr>
    <p:cSldViewPr snapToGrid="0" snapToObjects="1">
      <p:cViewPr varScale="1">
        <p:scale>
          <a:sx n="99" d="100"/>
          <a:sy n="99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06B5-4A48-654C-B8BB-EBF677989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6B440-DB0C-974B-8F4D-16F1BEF63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20BCF-018E-BB4F-AE04-75AD5E784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3E454-33CE-0044-BF6A-11E93872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6E406-06CA-B64D-850A-325ED0E0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51234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09BE-68D5-9A4B-94FD-D6F2FBB0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11DB9-5D86-EE47-878E-74B6078D5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0BEE2-0154-3245-B67C-EDB3C22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AC91C-0DC0-C24B-BABA-B3CF97B4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4C418-9F09-D240-94F7-48095FD3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68349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B6403-E44F-7941-888F-9FED0A029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600F1-0504-3844-98BC-B44B0E303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B1700-526E-DA48-B0FC-C6B3B90C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CF834-94A1-B045-9933-1E5424BC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F2DAE-2B85-154B-85EA-776FFB06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05132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9048-B27A-2F45-8D63-48CFCD7A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5702-544C-7A4B-AC10-609989D57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B0662-5B8A-3948-8BDD-27AA0948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F8912-8940-2E46-843C-51407F9D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84A7-2433-E245-8967-8504C7E7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25828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5067-2CBC-7540-8EC4-66A3C1EF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B0991-8C78-4044-9E9C-255A87011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DD9EB-2396-C143-8B18-2415268F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1A218-1300-9A41-9970-C3B9801B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CA038-388F-5F4D-9906-7FE80E21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44711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3813-7059-BE4D-B22D-940A2D75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9DD8-ECA3-6045-8E4E-01FAE2588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D7BDA-1F13-F14D-9C48-1EF3306A1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56CBC-B63D-E246-B2A9-E4B29A45F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D7D96-8D96-C74D-8B71-F72D5585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A7179-0D5A-0546-A0B5-66A8C57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64850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8903-2E58-1F46-A730-23896C33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A739A-5738-5942-BF33-B69C13AA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82648-6713-B24C-A3B2-437357084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5AE33-10CB-E646-A211-F38909294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14F0E3-F0FA-8043-84C5-E2E0BEC6F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0BBD0-EBEE-C841-9292-57E15820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B1F47-8A09-CC42-852B-37710AC5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34EEB-A200-5148-A11B-40E6E6E7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48010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EDAB-B3D0-F94E-9C10-C59179DA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E6803-CA0B-5640-8AAF-7830B3E1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D57DE-C7FA-984A-AF6B-D68125BF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2AEAD-B94C-2849-82A8-757887AA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40103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FC052-30F8-1F43-B17C-F2342E4A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D1B5FB-8606-3346-8B34-1E4CB96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7615F-5DDD-4D44-AFC2-E19D4F7B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91184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FB13-E3A3-334B-BEB8-A39AB947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7BE3-CDA5-EA4B-A59C-B93454F9E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BED51-0C34-0347-A2F7-3F630A8B0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BD990-0013-674A-A917-ED28A4E1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21DA3-79F2-EC4D-8AE3-0BE43DA7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A07EC-1029-A54A-885A-0ED0E013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7665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F2F4-6265-6F4F-9413-B48C4D2C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50DAC-C7DE-4141-A486-2C4355FB4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21E47-EA07-EB41-8D53-8E74470B3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D03FE-650C-AF46-83C5-83684011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269F4-7605-EB4C-8F18-7CD8398B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80B79-C774-7548-A74A-CEEFBB7D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06650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B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6C304-B3D0-B148-B274-AD434FCA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1572C-2F8C-9B41-9538-C8D88FD6D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FC29E-7112-FA47-9341-DA4DD8D3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333E-5BCF-CB46-BC24-8192FA958FBC}" type="datetimeFigureOut">
              <a:rPr lang="en-RO" smtClean="0"/>
              <a:t>04/03/2021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FA020-3877-6549-B2A2-6E4F9D599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817EE-6A23-BF45-A2B0-6743719AA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5458-0088-1149-8C3B-1EA8F613DE7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80260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5EEFF238-F017-1A40-A6DB-179DACCEA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5550863" y="217474"/>
            <a:ext cx="6858001" cy="64230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170BA-E9A1-42EF-BA4C-E755F50011D7}"/>
              </a:ext>
            </a:extLst>
          </p:cNvPr>
          <p:cNvSpPr/>
          <p:nvPr/>
        </p:nvSpPr>
        <p:spPr>
          <a:xfrm>
            <a:off x="962341" y="808783"/>
            <a:ext cx="4805996" cy="2620217"/>
          </a:xfrm>
          <a:prstGeom prst="roundRect">
            <a:avLst>
              <a:gd name="adj" fmla="val 10716"/>
            </a:avLst>
          </a:prstGeom>
          <a:solidFill>
            <a:srgbClr val="E3DDB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200"/>
              </a:lnSpc>
            </a:pPr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  <a:ea typeface="+mj-ea"/>
                <a:cs typeface="+mj-cs"/>
              </a:rPr>
              <a:t>A húsvéti nyuszi műhelyében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5147F6-C237-495C-9C50-B9472C7142D1}"/>
              </a:ext>
            </a:extLst>
          </p:cNvPr>
          <p:cNvSpPr/>
          <p:nvPr/>
        </p:nvSpPr>
        <p:spPr>
          <a:xfrm>
            <a:off x="1897019" y="3773760"/>
            <a:ext cx="2935419" cy="584775"/>
          </a:xfrm>
          <a:prstGeom prst="roundRect">
            <a:avLst/>
          </a:prstGeom>
          <a:solidFill>
            <a:srgbClr val="E3DDB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O" sz="3200" b="1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2021. április 1.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9B12F2-97BC-4CBC-82CB-8EB7B55FD1AA}"/>
              </a:ext>
            </a:extLst>
          </p:cNvPr>
          <p:cNvSpPr/>
          <p:nvPr/>
        </p:nvSpPr>
        <p:spPr>
          <a:xfrm>
            <a:off x="962341" y="4634833"/>
            <a:ext cx="4805996" cy="1570653"/>
          </a:xfrm>
          <a:prstGeom prst="roundRect">
            <a:avLst/>
          </a:prstGeom>
          <a:solidFill>
            <a:srgbClr val="E3DDB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O" sz="3200" b="1" i="1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Vendég: </a:t>
            </a:r>
            <a:endParaRPr lang="hu-HU" sz="3200" b="1" i="1">
              <a:solidFill>
                <a:schemeClr val="accent6">
                  <a:lumMod val="50000"/>
                </a:schemeClr>
              </a:solidFill>
              <a:latin typeface="Bradley Hand" pitchFamily="2" charset="77"/>
            </a:endParaRPr>
          </a:p>
          <a:p>
            <a:pPr algn="ctr"/>
            <a:r>
              <a:rPr lang="en-RO" sz="3200" b="1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Garai Melinda </a:t>
            </a:r>
            <a:endParaRPr lang="hu-HU" sz="3200" b="1">
              <a:solidFill>
                <a:schemeClr val="accent6">
                  <a:lumMod val="50000"/>
                </a:schemeClr>
              </a:solidFill>
              <a:latin typeface="Bradley Hand" pitchFamily="2" charset="77"/>
            </a:endParaRPr>
          </a:p>
          <a:p>
            <a:pPr algn="ctr"/>
            <a:r>
              <a:rPr lang="en-RO" sz="3200" b="1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óvónéni</a:t>
            </a:r>
          </a:p>
        </p:txBody>
      </p:sp>
    </p:spTree>
    <p:extLst>
      <p:ext uri="{BB962C8B-B14F-4D97-AF65-F5344CB8AC3E}">
        <p14:creationId xmlns:p14="http://schemas.microsoft.com/office/powerpoint/2010/main" val="7843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person, table, indoor&#10;&#10;Description automatically generated">
            <a:extLst>
              <a:ext uri="{FF2B5EF4-FFF2-40B4-BE49-F238E27FC236}">
                <a16:creationId xmlns:a16="http://schemas.microsoft.com/office/drawing/2014/main" id="{B908290A-3AE6-D04B-8BCB-21B1BCC79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group of people sitting at a table playing a board game&#10;&#10;Description automatically generated with medium confidence">
            <a:extLst>
              <a:ext uri="{FF2B5EF4-FFF2-40B4-BE49-F238E27FC236}">
                <a16:creationId xmlns:a16="http://schemas.microsoft.com/office/drawing/2014/main" id="{60D79365-E908-E646-8693-4F51988C4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3F208-8B10-4645-803D-EA8C4C43240A}"/>
              </a:ext>
            </a:extLst>
          </p:cNvPr>
          <p:cNvSpPr txBox="1"/>
          <p:nvPr/>
        </p:nvSpPr>
        <p:spPr>
          <a:xfrm>
            <a:off x="6795930" y="292167"/>
            <a:ext cx="5118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sz="4800" dirty="0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Tojásírás kesicével</a:t>
            </a:r>
          </a:p>
        </p:txBody>
      </p:sp>
    </p:spTree>
    <p:extLst>
      <p:ext uri="{BB962C8B-B14F-4D97-AF65-F5344CB8AC3E}">
        <p14:creationId xmlns:p14="http://schemas.microsoft.com/office/powerpoint/2010/main" val="10413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959EAC0-B629-4D47-963A-DEBD9AD624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Content Placeholder 3" descr="A child sitting at a table with a plate of donuts&#10;&#10;Description automatically generated with low confidence">
            <a:extLst>
              <a:ext uri="{FF2B5EF4-FFF2-40B4-BE49-F238E27FC236}">
                <a16:creationId xmlns:a16="http://schemas.microsoft.com/office/drawing/2014/main" id="{474A6BC9-7E62-2F45-AD51-A54F00A20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64B6A0-CFBB-A046-BD28-7CB0263D0C86}"/>
              </a:ext>
            </a:extLst>
          </p:cNvPr>
          <p:cNvSpPr txBox="1"/>
          <p:nvPr/>
        </p:nvSpPr>
        <p:spPr>
          <a:xfrm>
            <a:off x="7029450" y="385763"/>
            <a:ext cx="4820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sz="5400" dirty="0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Ecetes technika</a:t>
            </a:r>
          </a:p>
        </p:txBody>
      </p:sp>
    </p:spTree>
    <p:extLst>
      <p:ext uri="{BB962C8B-B14F-4D97-AF65-F5344CB8AC3E}">
        <p14:creationId xmlns:p14="http://schemas.microsoft.com/office/powerpoint/2010/main" val="34559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3" name="Picture 12" descr="A group of people sitting at a tabl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785191DA-2EC2-104B-AC93-93A53089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F7A5EB-7608-8C4A-B30C-2F943EC835C4}"/>
              </a:ext>
            </a:extLst>
          </p:cNvPr>
          <p:cNvSpPr txBox="1"/>
          <p:nvPr/>
        </p:nvSpPr>
        <p:spPr>
          <a:xfrm>
            <a:off x="0" y="5694775"/>
            <a:ext cx="4318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sz="4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alpha val="80000"/>
                    </a:schemeClr>
                  </a:outerShdw>
                </a:effectLst>
                <a:latin typeface="Bradley Hand" pitchFamily="2" charset="77"/>
              </a:rPr>
              <a:t>Szalvétatechnika</a:t>
            </a:r>
          </a:p>
        </p:txBody>
      </p:sp>
    </p:spTree>
    <p:extLst>
      <p:ext uri="{BB962C8B-B14F-4D97-AF65-F5344CB8AC3E}">
        <p14:creationId xmlns:p14="http://schemas.microsoft.com/office/powerpoint/2010/main" val="14582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child&#10;&#10;Description automatically generated with low confidence">
            <a:extLst>
              <a:ext uri="{FF2B5EF4-FFF2-40B4-BE49-F238E27FC236}">
                <a16:creationId xmlns:a16="http://schemas.microsoft.com/office/drawing/2014/main" id="{77A6B317-1D87-0441-951D-B4EC96508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333" y="151412"/>
            <a:ext cx="8942118" cy="6706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4F90E1-278B-1C49-8117-317EE77AE9C1}"/>
              </a:ext>
            </a:extLst>
          </p:cNvPr>
          <p:cNvSpPr/>
          <p:nvPr/>
        </p:nvSpPr>
        <p:spPr>
          <a:xfrm>
            <a:off x="439388" y="1724292"/>
            <a:ext cx="28738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RO" sz="4000" b="1" dirty="0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Boldog </a:t>
            </a:r>
          </a:p>
          <a:p>
            <a:r>
              <a:rPr lang="en-RO" sz="4000" b="1" dirty="0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húsvéti </a:t>
            </a:r>
          </a:p>
          <a:p>
            <a:r>
              <a:rPr lang="en-RO" sz="4000" b="1" dirty="0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ünnepeket </a:t>
            </a:r>
          </a:p>
          <a:p>
            <a:r>
              <a:rPr lang="en-RO" sz="4000" b="1" dirty="0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kívánunk!</a:t>
            </a:r>
          </a:p>
        </p:txBody>
      </p:sp>
    </p:spTree>
    <p:extLst>
      <p:ext uri="{BB962C8B-B14F-4D97-AF65-F5344CB8AC3E}">
        <p14:creationId xmlns:p14="http://schemas.microsoft.com/office/powerpoint/2010/main" val="37797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24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Meiryo</vt:lpstr>
      <vt:lpstr>Arial</vt:lpstr>
      <vt:lpstr>Bradley Hand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Endre Viszhanyo</dc:creator>
  <cp:lastModifiedBy>Itthon</cp:lastModifiedBy>
  <cp:revision>20</cp:revision>
  <dcterms:created xsi:type="dcterms:W3CDTF">2021-04-01T19:16:33Z</dcterms:created>
  <dcterms:modified xsi:type="dcterms:W3CDTF">2021-04-03T17:32:44Z</dcterms:modified>
</cp:coreProperties>
</file>