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5" r:id="rId5"/>
    <p:sldId id="262" r:id="rId6"/>
    <p:sldId id="263" r:id="rId7"/>
    <p:sldId id="267" r:id="rId8"/>
  </p:sldIdLst>
  <p:sldSz cx="12192000" cy="6858000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7C3A-D4D6-E145-A839-FFA4D6064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FFCA9-6FBB-BC41-9E52-47FCC1A25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2930D-7C84-EB4D-80CD-31834B23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527E-758B-9F4B-B9AB-BD5569931DA2}" type="datetimeFigureOut">
              <a:rPr lang="en-RO" smtClean="0"/>
              <a:t>08/04/2021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A0994-77DD-814C-BBC4-90410C6A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94E0-9D7C-824E-B69E-281E090D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80811-F2AA-E44C-8416-C60DDA476C6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42908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44A9-02DA-3A48-BB29-3977360D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683B9-D1A1-D448-89D9-0E9EF64F6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B6622-7268-B84E-B0E7-65C359DF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527E-758B-9F4B-B9AB-BD5569931DA2}" type="datetimeFigureOut">
              <a:rPr lang="en-RO" smtClean="0"/>
              <a:t>08/04/2021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1DFDD-873B-4D49-80B1-EEB8FB9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9E7E5-9D05-1C47-8B82-50E94B38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80811-F2AA-E44C-8416-C60DDA476C6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69214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7C57D-9034-904B-870F-D02AAD74D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97D9A-2E6F-DC44-841B-AD0B8E441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54C6-B122-D548-9253-6C9FD04B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527E-758B-9F4B-B9AB-BD5569931DA2}" type="datetimeFigureOut">
              <a:rPr lang="en-RO" smtClean="0"/>
              <a:t>08/04/2021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CFDAA-81AE-6143-B811-1276BE40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2BEB1-DFB5-564B-BD54-C55390F4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80811-F2AA-E44C-8416-C60DDA476C6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67054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077C2-29EE-9F42-9EDA-BECB2BBC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9D730-59AF-2B4E-8F55-D786597B6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D5194-FA72-5741-B45F-3F2454C9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527E-758B-9F4B-B9AB-BD5569931DA2}" type="datetimeFigureOut">
              <a:rPr lang="en-RO" smtClean="0"/>
              <a:t>08/04/2021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676B9-C094-0944-AE0F-6A7876FF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8CC1-9D64-7047-9D83-471AE8CA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80811-F2AA-E44C-8416-C60DDA476C6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99598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B7B1-F218-FF48-9075-41067F8D7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8A9B7-0CDE-874E-B5F8-940183A59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B14D1-1F1A-0644-B950-85F89CDB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527E-758B-9F4B-B9AB-BD5569931DA2}" type="datetimeFigureOut">
              <a:rPr lang="en-RO" smtClean="0"/>
              <a:t>08/04/2021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BFDE2-F2F0-874C-B619-BFDCEB73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F7CED-A18D-7449-AC93-0568079A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80811-F2AA-E44C-8416-C60DDA476C6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71482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6B80-174B-AB4B-BDC2-1C423C75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8DAF6-A3AB-B847-B35B-FB62CCD50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31112-6AB9-1F4E-BA33-24BE168F7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431EF-7EDD-1A4E-923D-97654898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527E-758B-9F4B-B9AB-BD5569931DA2}" type="datetimeFigureOut">
              <a:rPr lang="en-RO" smtClean="0"/>
              <a:t>08/04/2021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3068F-DA3E-994E-B076-773C88B4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475B1-122C-E14F-976A-43F871DC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80811-F2AA-E44C-8416-C60DDA476C6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578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5C0BF-6EED-0E48-B148-FB61743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615C0-137F-AE4F-95BD-10058349D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22BE1-8DA7-834B-BDCD-F62EA70B4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BBB44-957F-5E4B-B7B9-2A204E185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C8D8D-E1E8-EC4B-A7BE-75C17D26B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E7037-A7B3-7646-8C49-0C86E67D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527E-758B-9F4B-B9AB-BD5569931DA2}" type="datetimeFigureOut">
              <a:rPr lang="en-RO" smtClean="0"/>
              <a:t>08/04/2021</a:t>
            </a:fld>
            <a:endParaRPr lang="en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AC1FBB-A600-CE42-B666-EDB1B6DA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62AF3C-6905-4547-93FC-05E50133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80811-F2AA-E44C-8416-C60DDA476C6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23065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F7BA-F992-2F4A-B5CD-8F429E8D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6F982-954B-AA4B-962C-953B6093E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527E-758B-9F4B-B9AB-BD5569931DA2}" type="datetimeFigureOut">
              <a:rPr lang="en-RO" smtClean="0"/>
              <a:t>08/04/2021</a:t>
            </a:fld>
            <a:endParaRPr lang="en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22099-6B5A-654E-8910-F047E67E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F6DAA-74FE-D54C-AB6B-FF6D0896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80811-F2AA-E44C-8416-C60DDA476C6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88343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97355-B9EF-2145-ACFB-CB03EEDE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527E-758B-9F4B-B9AB-BD5569931DA2}" type="datetimeFigureOut">
              <a:rPr lang="en-RO" smtClean="0"/>
              <a:t>08/04/2021</a:t>
            </a:fld>
            <a:endParaRPr lang="en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A04C5-2D0E-174F-B841-EA9FB8F2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A3BE9-EF4B-0748-9CC0-824AC0E2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80811-F2AA-E44C-8416-C60DDA476C6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6705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A4823-FCE1-5D4C-B4FE-67335631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45F0F-795C-904C-BFB7-30969F65E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4238B-DF82-4646-BEF2-49BF88659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7E6EA-7F54-0A42-8897-244B7DBB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527E-758B-9F4B-B9AB-BD5569931DA2}" type="datetimeFigureOut">
              <a:rPr lang="en-RO" smtClean="0"/>
              <a:t>08/04/2021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1E7A1-4913-0741-9282-BFE3F3CC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50EE7-E81E-2042-A077-6A502EDB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80811-F2AA-E44C-8416-C60DDA476C6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20856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4788-EFEB-D544-BC71-2EC25E28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7BD2E-5BE3-484E-9491-F9E19A294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4D55E-F710-4B4B-A88A-0704426D9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F06A4-7932-AE49-B64D-ABDDEC90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527E-758B-9F4B-B9AB-BD5569931DA2}" type="datetimeFigureOut">
              <a:rPr lang="en-RO" smtClean="0"/>
              <a:t>08/04/2021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0B7FF-87AC-7249-9F35-C732FEAE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AB2A5-6DD0-F644-B6D4-3E46E84AF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80811-F2AA-E44C-8416-C60DDA476C6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94960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57B83F-C7EA-0E43-B5D4-694B8AD2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8DDD-D5E9-FF4A-BF41-AC8DD8637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69922-3A03-584D-97C5-0BF632216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F527E-758B-9F4B-B9AB-BD5569931DA2}" type="datetimeFigureOut">
              <a:rPr lang="en-RO" smtClean="0"/>
              <a:t>08/04/2021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0E968-B4CB-0A4A-A72F-B34728BDC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B6ACA-70F2-D04F-946A-AC216B5B7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80811-F2AA-E44C-8416-C60DDA476C6A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15398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B56CBAF-D380-884E-83EC-E61E19390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" r="-1" b="-1"/>
          <a:stretch/>
        </p:blipFill>
        <p:spPr>
          <a:xfrm>
            <a:off x="2760760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C55CB4-29B1-7744-9B0F-0FA87D3E154E}"/>
              </a:ext>
            </a:extLst>
          </p:cNvPr>
          <p:cNvSpPr txBox="1"/>
          <p:nvPr/>
        </p:nvSpPr>
        <p:spPr>
          <a:xfrm>
            <a:off x="160434" y="228600"/>
            <a:ext cx="87958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O" sz="3400" b="1" dirty="0">
                <a:solidFill>
                  <a:srgbClr val="005A2A"/>
                </a:solidFill>
                <a:highlight>
                  <a:srgbClr val="C0C0C0"/>
                </a:highlight>
                <a:latin typeface="American Typewriter" panose="02090604020004020304" pitchFamily="18" charset="77"/>
              </a:rPr>
              <a:t>A Legyünk mi is természetbarát iskola </a:t>
            </a:r>
          </a:p>
          <a:p>
            <a:r>
              <a:rPr lang="en-RO" sz="3400" b="1" dirty="0">
                <a:solidFill>
                  <a:srgbClr val="005A2A"/>
                </a:solidFill>
                <a:highlight>
                  <a:srgbClr val="C0C0C0"/>
                </a:highlight>
                <a:latin typeface="American Typewriter" panose="02090604020004020304" pitchFamily="18" charset="77"/>
              </a:rPr>
              <a:t>című projekt eseményeiből</a:t>
            </a:r>
          </a:p>
        </p:txBody>
      </p:sp>
    </p:spTree>
    <p:extLst>
      <p:ext uri="{BB962C8B-B14F-4D97-AF65-F5344CB8AC3E}">
        <p14:creationId xmlns:p14="http://schemas.microsoft.com/office/powerpoint/2010/main" val="31768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tree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C2D9DF57-34E2-0C48-9F8E-E6056BF29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"/>
          <a:stretch/>
        </p:blipFill>
        <p:spPr>
          <a:xfrm>
            <a:off x="2921194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DF5811-28F2-8C4D-AFCE-81757A012B6A}"/>
              </a:ext>
            </a:extLst>
          </p:cNvPr>
          <p:cNvSpPr txBox="1"/>
          <p:nvPr/>
        </p:nvSpPr>
        <p:spPr>
          <a:xfrm>
            <a:off x="342900" y="485775"/>
            <a:ext cx="3801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O" sz="4400" b="1" dirty="0">
                <a:solidFill>
                  <a:srgbClr val="005A2A"/>
                </a:solidFill>
                <a:highlight>
                  <a:srgbClr val="C0C0C0"/>
                </a:highlight>
                <a:latin typeface="American Typewriter" panose="02090604020004020304" pitchFamily="18" charset="77"/>
              </a:rPr>
              <a:t>Madáretetés</a:t>
            </a:r>
          </a:p>
        </p:txBody>
      </p:sp>
    </p:spTree>
    <p:extLst>
      <p:ext uri="{BB962C8B-B14F-4D97-AF65-F5344CB8AC3E}">
        <p14:creationId xmlns:p14="http://schemas.microsoft.com/office/powerpoint/2010/main" val="8065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1793B65F-1005-BE4F-9BAF-D5D3269ED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68"/>
          <a:stretch/>
        </p:blipFill>
        <p:spPr>
          <a:xfrm>
            <a:off x="2921194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5C47F-16DE-C44B-A7C4-485B9E6D93F5}"/>
              </a:ext>
            </a:extLst>
          </p:cNvPr>
          <p:cNvSpPr txBox="1"/>
          <p:nvPr/>
        </p:nvSpPr>
        <p:spPr>
          <a:xfrm>
            <a:off x="228600" y="342900"/>
            <a:ext cx="483177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O" sz="3400" b="1" dirty="0">
                <a:solidFill>
                  <a:srgbClr val="005A2A"/>
                </a:solidFill>
                <a:highlight>
                  <a:srgbClr val="C0C0C0"/>
                </a:highlight>
                <a:latin typeface="American Typewriter" panose="02090604020004020304" pitchFamily="18" charset="77"/>
              </a:rPr>
              <a:t>A madarak ablakhoz </a:t>
            </a:r>
          </a:p>
          <a:p>
            <a:r>
              <a:rPr lang="en-RO" sz="3400" b="1" dirty="0">
                <a:solidFill>
                  <a:srgbClr val="005A2A"/>
                </a:solidFill>
                <a:highlight>
                  <a:srgbClr val="C0C0C0"/>
                </a:highlight>
                <a:latin typeface="American Typewriter" panose="02090604020004020304" pitchFamily="18" charset="77"/>
              </a:rPr>
              <a:t>való ütközésének </a:t>
            </a:r>
          </a:p>
          <a:p>
            <a:r>
              <a:rPr lang="en-RO" sz="3400" b="1" dirty="0">
                <a:solidFill>
                  <a:srgbClr val="005A2A"/>
                </a:solidFill>
                <a:highlight>
                  <a:srgbClr val="C0C0C0"/>
                </a:highlight>
                <a:latin typeface="American Typewriter" panose="02090604020004020304" pitchFamily="18" charset="77"/>
              </a:rPr>
              <a:t>megakadályozás</a:t>
            </a:r>
            <a:r>
              <a:rPr lang="hu-HU" sz="3400" b="1" dirty="0">
                <a:solidFill>
                  <a:srgbClr val="005A2A"/>
                </a:solidFill>
                <a:highlight>
                  <a:srgbClr val="C0C0C0"/>
                </a:highlight>
                <a:latin typeface="American Typewriter" panose="02090604020004020304" pitchFamily="18" charset="77"/>
              </a:rPr>
              <a:t>a</a:t>
            </a:r>
            <a:endParaRPr lang="en-RO" sz="3400" b="1" dirty="0">
              <a:solidFill>
                <a:srgbClr val="005A2A"/>
              </a:solidFill>
              <a:highlight>
                <a:srgbClr val="C0C0C0"/>
              </a:highlight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99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423A573-99BD-7F46-958E-F7CBF0699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439" y="0"/>
            <a:ext cx="9072561" cy="68044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473153-2E99-F645-8134-BC33BA29FEF8}"/>
              </a:ext>
            </a:extLst>
          </p:cNvPr>
          <p:cNvSpPr txBox="1"/>
          <p:nvPr/>
        </p:nvSpPr>
        <p:spPr>
          <a:xfrm>
            <a:off x="348917" y="228600"/>
            <a:ext cx="5075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O" sz="3200" b="1" dirty="0">
                <a:solidFill>
                  <a:srgbClr val="005A2A"/>
                </a:solidFill>
                <a:highlight>
                  <a:srgbClr val="C0C0C0"/>
                </a:highlight>
                <a:latin typeface="American Typewriter" panose="02090604020004020304" pitchFamily="18" charset="77"/>
              </a:rPr>
              <a:t>A Fajok vetélkedőjének</a:t>
            </a:r>
          </a:p>
          <a:p>
            <a:r>
              <a:rPr lang="en-RO" sz="3200" b="1" dirty="0">
                <a:solidFill>
                  <a:srgbClr val="005A2A"/>
                </a:solidFill>
                <a:highlight>
                  <a:srgbClr val="C0C0C0"/>
                </a:highlight>
                <a:latin typeface="American Typewriter" panose="02090604020004020304" pitchFamily="18" charset="77"/>
              </a:rPr>
              <a:t> ügyes versenyzői</a:t>
            </a:r>
          </a:p>
        </p:txBody>
      </p:sp>
    </p:spTree>
    <p:extLst>
      <p:ext uri="{BB962C8B-B14F-4D97-AF65-F5344CB8AC3E}">
        <p14:creationId xmlns:p14="http://schemas.microsoft.com/office/powerpoint/2010/main" val="33436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0A3C15-06AB-DC42-999A-F09478129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68"/>
          <a:stretch/>
        </p:blipFill>
        <p:spPr>
          <a:xfrm>
            <a:off x="2921194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8F4EF6-B0A9-E240-851C-3C38A694B1D3}"/>
              </a:ext>
            </a:extLst>
          </p:cNvPr>
          <p:cNvSpPr txBox="1"/>
          <p:nvPr/>
        </p:nvSpPr>
        <p:spPr>
          <a:xfrm>
            <a:off x="171450" y="1900238"/>
            <a:ext cx="4791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O" sz="4400" b="1" dirty="0">
                <a:solidFill>
                  <a:srgbClr val="005A2A"/>
                </a:solidFill>
                <a:highlight>
                  <a:srgbClr val="C0C0C0"/>
                </a:highlight>
                <a:latin typeface="American Typewriter" panose="02090604020004020304" pitchFamily="18" charset="77"/>
              </a:rPr>
              <a:t>A víz világnapja</a:t>
            </a:r>
          </a:p>
        </p:txBody>
      </p:sp>
    </p:spTree>
    <p:extLst>
      <p:ext uri="{BB962C8B-B14F-4D97-AF65-F5344CB8AC3E}">
        <p14:creationId xmlns:p14="http://schemas.microsoft.com/office/powerpoint/2010/main" val="124926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indoor, shelf, colorful&#10;&#10;Description automatically generated">
            <a:extLst>
              <a:ext uri="{FF2B5EF4-FFF2-40B4-BE49-F238E27FC236}">
                <a16:creationId xmlns:a16="http://schemas.microsoft.com/office/drawing/2014/main" id="{230A84C8-A13A-1C40-B51A-A448B7693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68"/>
          <a:stretch/>
        </p:blipFill>
        <p:spPr>
          <a:xfrm>
            <a:off x="2921194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D51F62-0339-8D4B-A1B2-A9A3B713688C}"/>
              </a:ext>
            </a:extLst>
          </p:cNvPr>
          <p:cNvSpPr txBox="1"/>
          <p:nvPr/>
        </p:nvSpPr>
        <p:spPr>
          <a:xfrm>
            <a:off x="549469" y="285750"/>
            <a:ext cx="4743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O" sz="4400" b="1" dirty="0">
                <a:solidFill>
                  <a:srgbClr val="005A2A"/>
                </a:solidFill>
                <a:highlight>
                  <a:srgbClr val="C0C0C0"/>
                </a:highlight>
                <a:latin typeface="American Typewriter" panose="02090604020004020304" pitchFamily="18" charset="77"/>
              </a:rPr>
              <a:t>A madarak világnapja</a:t>
            </a:r>
          </a:p>
        </p:txBody>
      </p:sp>
    </p:spTree>
    <p:extLst>
      <p:ext uri="{BB962C8B-B14F-4D97-AF65-F5344CB8AC3E}">
        <p14:creationId xmlns:p14="http://schemas.microsoft.com/office/powerpoint/2010/main" val="19760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AB3F4-6274-EB46-8479-FFE2DE809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64" b="-1"/>
          <a:stretch/>
        </p:blipFill>
        <p:spPr>
          <a:xfrm>
            <a:off x="2921194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505B2B-9749-AA47-A903-83B0C908EADD}"/>
              </a:ext>
            </a:extLst>
          </p:cNvPr>
          <p:cNvSpPr txBox="1"/>
          <p:nvPr/>
        </p:nvSpPr>
        <p:spPr>
          <a:xfrm>
            <a:off x="432386" y="391026"/>
            <a:ext cx="45918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O" sz="4400" b="1" dirty="0">
                <a:solidFill>
                  <a:srgbClr val="005A2A"/>
                </a:solidFill>
                <a:highlight>
                  <a:srgbClr val="C0C0C0"/>
                </a:highlight>
                <a:latin typeface="American Typewriter" panose="02090604020004020304" pitchFamily="18" charset="77"/>
              </a:rPr>
              <a:t>Pihentető, </a:t>
            </a:r>
          </a:p>
          <a:p>
            <a:r>
              <a:rPr lang="en-RO" sz="4400" b="1" dirty="0">
                <a:solidFill>
                  <a:srgbClr val="005A2A"/>
                </a:solidFill>
                <a:highlight>
                  <a:srgbClr val="C0C0C0"/>
                </a:highlight>
                <a:latin typeface="American Typewriter" panose="02090604020004020304" pitchFamily="18" charset="77"/>
              </a:rPr>
              <a:t>természetjárós </a:t>
            </a:r>
          </a:p>
          <a:p>
            <a:r>
              <a:rPr lang="en-RO" sz="4400" b="1" dirty="0">
                <a:solidFill>
                  <a:srgbClr val="005A2A"/>
                </a:solidFill>
                <a:highlight>
                  <a:srgbClr val="C0C0C0"/>
                </a:highlight>
                <a:latin typeface="American Typewriter" panose="02090604020004020304" pitchFamily="18" charset="77"/>
              </a:rPr>
              <a:t>vakációt!</a:t>
            </a:r>
          </a:p>
        </p:txBody>
      </p:sp>
    </p:spTree>
    <p:extLst>
      <p:ext uri="{BB962C8B-B14F-4D97-AF65-F5344CB8AC3E}">
        <p14:creationId xmlns:p14="http://schemas.microsoft.com/office/powerpoint/2010/main" val="29057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</Words>
  <Application>Microsoft Macintosh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American Typewriter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Endre Viszhanyo</dc:creator>
  <cp:lastModifiedBy>Endre Viszhanyo</cp:lastModifiedBy>
  <cp:revision>5</cp:revision>
  <dcterms:created xsi:type="dcterms:W3CDTF">2021-04-08T13:26:41Z</dcterms:created>
  <dcterms:modified xsi:type="dcterms:W3CDTF">2021-04-08T14:02:49Z</dcterms:modified>
</cp:coreProperties>
</file>