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5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5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2BE1D7-7647-4C9A-81E3-18E857913D45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B4C7F2-01C5-4A25-930C-4090843563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7444">
        <p14:honeycomb/>
      </p:transition>
    </mc:Choice>
    <mc:Fallback xmlns="">
      <p:transition spd="slow" advClick="0" advTm="17444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Láss a jövőbe!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Csipetcsapat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Kevin MacLeod - Life of Riley [ Ingyen használható zene 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Kevin MacLeod - Life of Riley [ Ingyen használható zene 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0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Órák, Szakok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tanárok az óráikat lényegretérően, mégis viccesen, izgalmasan tartanák.</a:t>
            </a:r>
          </a:p>
          <a:p>
            <a:r>
              <a:rPr lang="hu-HU" dirty="0" smtClean="0"/>
              <a:t>Szakoktól függően lennének az órák</a:t>
            </a:r>
          </a:p>
          <a:p>
            <a:r>
              <a:rPr lang="hu-HU" dirty="0" smtClean="0"/>
              <a:t>Több nyelvet tanulnának az iskolában a diákok</a:t>
            </a:r>
            <a:r>
              <a:rPr lang="hu-HU" dirty="0"/>
              <a:t> </a:t>
            </a:r>
            <a:r>
              <a:rPr lang="hu-HU" dirty="0" smtClean="0"/>
              <a:t>(angol kötelező), (választás szerint</a:t>
            </a:r>
            <a:r>
              <a:rPr lang="en-US" dirty="0" smtClean="0"/>
              <a:t>:</a:t>
            </a:r>
            <a:r>
              <a:rPr lang="hu-HU" dirty="0" smtClean="0"/>
              <a:t> francia, olasz, spanyol)</a:t>
            </a:r>
          </a:p>
          <a:p>
            <a:endParaRPr lang="hu-H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81600"/>
            <a:ext cx="1714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57" y="3774621"/>
            <a:ext cx="2291443" cy="114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95786"/>
      </p:ext>
    </p:extLst>
  </p:cSld>
  <p:clrMapOvr>
    <a:masterClrMapping/>
  </p:clrMapOvr>
  <p:transition spd="slow" advClick="0" advTm="1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Külső kinézet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34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Szerintünk az ideális iskola 2045-ben egy színes, természetbarát, modern intézmény lesz.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Nagyjából mi így képzeljük el, színesen, és kissé felújítva.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16629"/>
            <a:ext cx="5450841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132015"/>
      </p:ext>
    </p:extLst>
  </p:cSld>
  <p:clrMapOvr>
    <a:masterClrMapping/>
  </p:clrMapOvr>
  <p:transition spd="slow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Belső kinézet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folyosón növények lennének, az osztályokban pedig szekrények, kényelmesebb székek, nagyobb padok. </a:t>
            </a:r>
          </a:p>
          <a:p>
            <a:r>
              <a:rPr lang="hu-HU" dirty="0" smtClean="0"/>
              <a:t>Nagyobb ablakok lennének, hogy természetes fényben tanuljanak a diákok, és kevesebb áramot használjunk, ezzel is védenénk a környezetet.</a:t>
            </a:r>
          </a:p>
          <a:p>
            <a:endParaRPr lang="hu-HU" dirty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5464629" cy="247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162549"/>
      </p:ext>
    </p:extLst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Felépítés,  tanárok megválogatása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333500"/>
            <a:ext cx="8229600" cy="5410200"/>
          </a:xfrm>
        </p:spPr>
        <p:txBody>
          <a:bodyPr>
            <a:normAutofit/>
          </a:bodyPr>
          <a:lstStyle/>
          <a:p>
            <a:r>
              <a:rPr lang="hu-HU" dirty="0" smtClean="0"/>
              <a:t>Építeni kéne még egy épületrészt, hogy több tanterem </a:t>
            </a:r>
            <a:r>
              <a:rPr lang="hu-HU" dirty="0" smtClean="0"/>
              <a:t>legyen. Egy </a:t>
            </a:r>
            <a:r>
              <a:rPr lang="hu-HU" dirty="0" smtClean="0"/>
              <a:t>osztályban maximum 15 diák tanuljon, hogy a tanár többet tudjon foglalkozni, külön mindegyik diákkal is akár. </a:t>
            </a:r>
          </a:p>
          <a:p>
            <a:pPr marL="0" indent="0">
              <a:buNone/>
            </a:pPr>
            <a:r>
              <a:rPr lang="hu-HU" dirty="0" smtClean="0"/>
              <a:t>   Az iskolának a célja nem csak a tanulás lenne, hanem a diákok nevelése is. A diákok egy tanulási szinten lennének, így a tanár egyenlően tud osztályozni, foglalkozni mindenkivel.</a:t>
            </a:r>
          </a:p>
          <a:p>
            <a:pPr marL="0" indent="0">
              <a:buNone/>
            </a:pPr>
            <a:r>
              <a:rPr lang="hu-HU" dirty="0" smtClean="0"/>
              <a:t>    A tanárokat is megválogatják a következő szempontok szerint</a:t>
            </a:r>
            <a:r>
              <a:rPr lang="en-US" dirty="0" smtClean="0"/>
              <a:t>: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-Végzettség</a:t>
            </a:r>
          </a:p>
          <a:p>
            <a:pPr marL="0" indent="0">
              <a:buNone/>
            </a:pPr>
            <a:r>
              <a:rPr lang="hu-HU" dirty="0" smtClean="0"/>
              <a:t>-Tapasztalat</a:t>
            </a:r>
          </a:p>
          <a:p>
            <a:pPr marL="0" indent="0">
              <a:buNone/>
            </a:pPr>
            <a:r>
              <a:rPr lang="hu-HU" dirty="0" smtClean="0"/>
              <a:t>-Diákokkal való bánásmód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6699"/>
            <a:ext cx="2057400" cy="246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710964"/>
      </p:ext>
    </p:extLst>
  </p:cSld>
  <p:clrMapOvr>
    <a:masterClrMapping/>
  </p:clrMapOvr>
  <p:transition spd="slow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iskolában 1-től 5-ig lennének a jegyek, így egyszerűbb, könnyebb, rendszerezettebb lenne a diákok és a tanárok számára is. Mostani jegyek az elképzelt jegyekhez viszonyítva</a:t>
            </a:r>
            <a:r>
              <a:rPr lang="en-US" dirty="0" smtClean="0"/>
              <a:t>: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10-5-nek felel meg                          4,5-2-nek felel meg</a:t>
            </a:r>
          </a:p>
          <a:p>
            <a:pPr marL="0" indent="0">
              <a:buNone/>
            </a:pPr>
            <a:r>
              <a:rPr lang="hu-HU" dirty="0" smtClean="0"/>
              <a:t>8,9-4-nek felel meg                         1,2,3-1-nek felel meg</a:t>
            </a:r>
          </a:p>
          <a:p>
            <a:pPr marL="0" indent="0">
              <a:buNone/>
            </a:pPr>
            <a:r>
              <a:rPr lang="hu-HU" dirty="0" smtClean="0"/>
              <a:t>6,7-3-nak felel meg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391885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Mostani jegyek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76750"/>
            <a:ext cx="31242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30207" y="6019800"/>
            <a:ext cx="2190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Elképzelt jegyek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5108811"/>
      </p:ext>
    </p:extLst>
  </p:cSld>
  <p:clrMapOvr>
    <a:masterClrMapping/>
  </p:clrMapOvr>
  <p:transition spd="slow" advClick="0" advTm="2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Programok, helységek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mi jövőbeli iskolánkban lenne</a:t>
            </a:r>
            <a:r>
              <a:rPr lang="en-US" dirty="0" smtClean="0"/>
              <a:t>:</a:t>
            </a:r>
            <a:endParaRPr lang="hu-HU" dirty="0" smtClean="0"/>
          </a:p>
          <a:p>
            <a:r>
              <a:rPr lang="hu-HU" dirty="0" smtClean="0"/>
              <a:t>étkező </a:t>
            </a:r>
          </a:p>
          <a:p>
            <a:r>
              <a:rPr lang="hu-HU" dirty="0" smtClean="0"/>
              <a:t>könyvtár</a:t>
            </a:r>
          </a:p>
          <a:p>
            <a:r>
              <a:rPr lang="hu-HU" dirty="0" smtClean="0"/>
              <a:t>sportpályák (foci, kosárlabda, röplabda, úszóterem)</a:t>
            </a:r>
          </a:p>
          <a:p>
            <a:r>
              <a:rPr lang="hu-HU" dirty="0" smtClean="0"/>
              <a:t>szakkörök (fotó, rajz, zene, foci, tánc, olvasó, kertész)</a:t>
            </a:r>
          </a:p>
          <a:p>
            <a:r>
              <a:rPr lang="hu-HU" dirty="0"/>
              <a:t>i</a:t>
            </a:r>
            <a:r>
              <a:rPr lang="hu-HU" dirty="0" smtClean="0"/>
              <a:t>skolatakarítós napok (félévente)</a:t>
            </a:r>
          </a:p>
          <a:p>
            <a:r>
              <a:rPr lang="hu-HU" dirty="0"/>
              <a:t>t</a:t>
            </a:r>
            <a:r>
              <a:rPr lang="hu-HU" dirty="0" smtClean="0"/>
              <a:t>úranapok (évente 4-szer)</a:t>
            </a:r>
          </a:p>
          <a:p>
            <a:r>
              <a:rPr lang="hu-HU" dirty="0" smtClean="0"/>
              <a:t>Környezetvédelmi túrák (évente)</a:t>
            </a:r>
          </a:p>
          <a:p>
            <a:r>
              <a:rPr lang="hu-HU" dirty="0" smtClean="0"/>
              <a:t>robotika</a:t>
            </a:r>
          </a:p>
          <a:p>
            <a:r>
              <a:rPr lang="hu-HU" dirty="0"/>
              <a:t>a</a:t>
            </a:r>
            <a:r>
              <a:rPr lang="hu-HU" dirty="0" smtClean="0"/>
              <a:t>dományozások 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8642311"/>
      </p:ext>
    </p:extLst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Plusszórák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 egy diák nem értene, nem tudna valamit, a tanárnak kötelező elmagyaráznia, akár plusszórán is.</a:t>
            </a:r>
          </a:p>
          <a:p>
            <a:endParaRPr lang="hu-HU" dirty="0"/>
          </a:p>
          <a:p>
            <a:r>
              <a:rPr lang="hu-HU" dirty="0" smtClean="0"/>
              <a:t>Mindenki csak a saját tanárához járhatna plusszórákra, hogy estleg ne tanulja meg másképp, mint ahogy a tanára tanítja neki.</a:t>
            </a:r>
          </a:p>
          <a:p>
            <a:endParaRPr lang="hu-HU" dirty="0"/>
          </a:p>
          <a:p>
            <a:r>
              <a:rPr lang="hu-HU" dirty="0" smtClean="0"/>
              <a:t>Kötelező lenne plusszórákra járnia annak, akinek nincs meg a 4-es átlaga.</a:t>
            </a:r>
          </a:p>
          <a:p>
            <a:endParaRPr lang="hu-HU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428517"/>
      </p:ext>
    </p:extLst>
  </p:cSld>
  <p:clrMapOvr>
    <a:masterClrMapping/>
  </p:clrMapOvr>
  <p:transition spd="slow" advClick="0" advTm="16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Informálás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jövő iskolájában lenne sulirádió, melyen a tanárok, az igazgató, fontos dolgokat közölhet, zene is szólna szünetekben.</a:t>
            </a:r>
            <a:r>
              <a:rPr lang="hu-HU" dirty="0"/>
              <a:t> </a:t>
            </a:r>
            <a:r>
              <a:rPr lang="hu-HU" dirty="0" smtClean="0"/>
              <a:t>Minden osztályteremben lenne egy hangszóró, melyen keresztül a diákok hallhatnák a legújabb közleményeket.</a:t>
            </a:r>
          </a:p>
          <a:p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14749"/>
            <a:ext cx="42100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08661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5980575"/>
      </p:ext>
    </p:extLst>
  </p:cSld>
  <p:clrMapOvr>
    <a:masterClrMapping/>
  </p:clrMapOvr>
  <p:transition spd="slow" advClick="0" advTm="1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Könnyítések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órák 40 percesek lennének, a szünetek pedig 20 percesek</a:t>
            </a:r>
          </a:p>
          <a:p>
            <a:r>
              <a:rPr lang="hu-HU" dirty="0" smtClean="0"/>
              <a:t>Lassúbb tanterv lenne, hogy több idő legyen a lecke magyarázására, gyakorlására</a:t>
            </a:r>
          </a:p>
          <a:p>
            <a:r>
              <a:rPr lang="hu-HU" dirty="0" smtClean="0"/>
              <a:t>A diákok kényelmesebb egyenruhában járnának iskolába</a:t>
            </a:r>
          </a:p>
          <a:p>
            <a:r>
              <a:rPr lang="hu-HU" dirty="0" smtClean="0"/>
              <a:t>Minden nap 1-ig lennének az órák, majd a diákok tanár felügyelete alatt megoldanák a házi feladataikat, így délutánra szabadidejük lenne, és programokra is tudnának járni (szakkörök)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39341"/>
            <a:ext cx="2939144" cy="19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278880"/>
      </p:ext>
    </p:extLst>
  </p:cSld>
  <p:clrMapOvr>
    <a:masterClrMapping/>
  </p:clrMapOvr>
  <p:transition spd="slow" advClick="0" advTm="1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9|13.4|14.3|4.9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|12.3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3.1|1.9|2.1|4.2|4|3.8|2.7|4.4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6.3|1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8.9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3.7|7.6|4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5.2|3.4|3.9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671</TotalTime>
  <Words>462</Words>
  <Application>Microsoft Office PowerPoint</Application>
  <PresentationFormat>On-screen Show (4:3)</PresentationFormat>
  <Paragraphs>71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Láss a jövőbe!</vt:lpstr>
      <vt:lpstr>Külső kinézet</vt:lpstr>
      <vt:lpstr>Belső kinézet</vt:lpstr>
      <vt:lpstr>Felépítés,  tanárok megválogatása</vt:lpstr>
      <vt:lpstr>Osztályozás</vt:lpstr>
      <vt:lpstr>Programok, helységek</vt:lpstr>
      <vt:lpstr>Plusszórák</vt:lpstr>
      <vt:lpstr>Informálás</vt:lpstr>
      <vt:lpstr>Könnyítések</vt:lpstr>
      <vt:lpstr>Órák, Szakok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Láss a jövőbe!</dc:title>
  <dc:creator>Saci</dc:creator>
  <cp:lastModifiedBy>Saci</cp:lastModifiedBy>
  <cp:revision>42</cp:revision>
  <dcterms:created xsi:type="dcterms:W3CDTF">2020-12-01T17:18:21Z</dcterms:created>
  <dcterms:modified xsi:type="dcterms:W3CDTF">2020-12-04T13:09:53Z</dcterms:modified>
</cp:coreProperties>
</file>