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Old Standard TT" panose="020B0604020202020204" charset="0"/>
      <p:regular r:id="rId14"/>
      <p:bold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2" d="100"/>
          <a:sy n="152" d="100"/>
        </p:scale>
        <p:origin x="-360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1438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5b6a9b6b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5b6a9b6b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f0012f24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f0012f24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f0012f24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f0012f24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f0012f2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f0012f2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f0012f2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f0012f2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f0012f2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f0012f2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f0012f24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f0012f24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f0012f2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f0012f2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f0012f24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f0012f24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f0012f24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f0012f24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33801" y="192025"/>
            <a:ext cx="7925700" cy="13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Iskolánk 2045-ben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4650" y="1631100"/>
            <a:ext cx="9144000" cy="35124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Készítették a Vigyorik :)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                 </a:t>
            </a:r>
            <a:endParaRPr sz="2700"/>
          </a:p>
        </p:txBody>
      </p:sp>
      <p:sp>
        <p:nvSpPr>
          <p:cNvPr id="61" name="Google Shape;61;p13"/>
          <p:cNvSpPr txBox="1"/>
          <p:nvPr/>
        </p:nvSpPr>
        <p:spPr>
          <a:xfrm flipH="1">
            <a:off x="5901200" y="3606900"/>
            <a:ext cx="3228600" cy="1536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Kurilla Sebestyén Fruzsina</a:t>
            </a:r>
            <a:endParaRPr sz="1600">
              <a:solidFill>
                <a:schemeClr val="accen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Tapasztó-Gújdár Péter</a:t>
            </a:r>
            <a:endParaRPr sz="1600">
              <a:solidFill>
                <a:schemeClr val="accen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Anghel Orsolya             </a:t>
            </a:r>
            <a:r>
              <a:rPr lang="en" sz="1100">
                <a:solidFill>
                  <a:schemeClr val="accen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  <a:endParaRPr sz="1100">
              <a:solidFill>
                <a:schemeClr val="accen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Dobos Maya</a:t>
            </a:r>
            <a:endParaRPr sz="1600">
              <a:solidFill>
                <a:schemeClr val="accen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Charles-Fekete Farkas-Frederick</a:t>
            </a:r>
            <a:endParaRPr sz="1600">
              <a:solidFill>
                <a:schemeClr val="accen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    </a:t>
            </a:r>
            <a:endParaRPr sz="1600">
              <a:solidFill>
                <a:schemeClr val="accen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	Román nyelvű oktatás? </a:t>
            </a:r>
            <a:endParaRPr sz="180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279500" y="1171600"/>
            <a:ext cx="8520600" cy="27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Ahhoz hogy tényleg az ország egyik legjobb iskolájáva váljunk meg kell font oljuk a román nyelven való tanítást is. Mivel az ország diákjainak nagy része nem tud magyarul ez fontos lenne új tanulók szerzéséhez. De ki tudja hogy fog állni románia lakossága 2045-ben.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Végszó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Csiky Gergely Főgimnáziumnak sokat kéne változnia az elkövetkezendő 25 évben, hogy ez megtörténik-e az csak rajtunk múlik.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625" y="1801750"/>
            <a:ext cx="48768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228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romanUcPeriod"/>
            </a:pPr>
            <a:r>
              <a:rPr lang="en"/>
              <a:t>Strukturális változtatások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0" y="1054450"/>
            <a:ext cx="8310900" cy="3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Egy étkezde létfontosságú szerepet kap egy felsőbbfokú iskolában. Itt a diákok minden nap ingyen kapnának ebédet valamint akik akarnák szüneteiket is tölthetnék itt.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5" y="2939225"/>
            <a:ext cx="3597552" cy="205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00" y="2939350"/>
            <a:ext cx="3089191" cy="20562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69300" y="1054450"/>
            <a:ext cx="83523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Az iskolánk népszerűbbé válásához szükség lenne néhány felépítési változtatásra: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9300" y="1491475"/>
            <a:ext cx="4643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AutoNum type="arabicPeriod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Egy étkezde építése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0" y="-88675"/>
            <a:ext cx="8505300" cy="1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Egyes fizikai aktivitások terén jelenleg elég gyenge az iskolánk. Egy uszoda és egy kosárlabda vagy/és foci pályával rendelkező sportcsarnok a tornaórák változatosabbá tételét, iskolai órákb utáni aktivitások és különböző versenyek illetve rendezvények megrendezést teszi lehetővé.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1700"/>
            <a:ext cx="6773603" cy="332897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82200" y="0"/>
            <a:ext cx="71106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2.	Uszoda, sportcsarnok és szabadtéri sportpályák létrehozása	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8323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Mivel a régi díszterem mérete nem lenne megfelelő, egy nagyobb és felszereltebb teremre lenne szükség, mely egy színpaddal, megfelelő fényekkel és elegendő ülőhellyel rendelkezik. Erre díjkiosztásokkor és az iskola színjátszókörének illetve a kórusának fellépésekor lenne szükség.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900" y="2159375"/>
            <a:ext cx="5425402" cy="298412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0300" y="40325"/>
            <a:ext cx="4643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3.	Színházterem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Több, jelentősen tisztább mosdó kéne legyen az iskolában. Ehhez több takarítóra lesz szükség.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4100"/>
            <a:ext cx="6957773" cy="357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7775" y="1754775"/>
            <a:ext cx="2257000" cy="32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0" y="0"/>
            <a:ext cx="38508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4. 	Civilizált mosdók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Pedagógiai változtatások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0" y="1058225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Ahhoz hogy a Csiky egy elit iskola legyen, az összes tanárnak lelkesnek és megértőnek kell lennie. Ehhez pár jelenlegi tanár lecserélésére lesz szükség. </a:t>
            </a:r>
            <a:endParaRPr/>
          </a:p>
          <a:p>
            <a:pPr marL="457200" lvl="0" indent="-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9"/>
          <a:stretch/>
        </p:blipFill>
        <p:spPr>
          <a:xfrm>
            <a:off x="0" y="2485875"/>
            <a:ext cx="4730844" cy="26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266075" y="1058225"/>
            <a:ext cx="4643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AutoNum type="arabicPeriod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tanári kar felfrissítése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520600" cy="5038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0"/>
          <a:stretch/>
        </p:blipFill>
        <p:spPr>
          <a:xfrm>
            <a:off x="0" y="969075"/>
            <a:ext cx="2499201" cy="16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325"/>
            <a:ext cx="2088052" cy="1254076"/>
          </a:xfrm>
          <a:prstGeom prst="rect">
            <a:avLst/>
          </a:prstGeom>
          <a:noFill/>
          <a:ln>
            <a:noFill/>
          </a:ln>
          <a:effectLst>
            <a:outerShdw blurRad="57150" dist="66675" dir="3000000" algn="bl" rotWithShape="0">
              <a:srgbClr val="000000"/>
            </a:outerShdw>
          </a:effectLst>
        </p:spPr>
      </p:pic>
      <p:pic>
        <p:nvPicPr>
          <p:cNvPr id="109" name="Google Shape;109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771" y="3478275"/>
            <a:ext cx="2733280" cy="1528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0" name="Google Shape;110;p19"/>
          <p:cNvSpPr txBox="1"/>
          <p:nvPr/>
        </p:nvSpPr>
        <p:spPr>
          <a:xfrm>
            <a:off x="0" y="0"/>
            <a:ext cx="6296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2.	Tanítási módszerek és körülmények megváltoztatása</a:t>
            </a:r>
            <a:endParaRPr sz="15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419225" y="541800"/>
            <a:ext cx="67236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-	Tanárok és diákok közötti baráti kapcsolat létrehozása.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0" y="2752050"/>
            <a:ext cx="5337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Tankönyvek és füzetek lecserélése tabletekre és laptopokra.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0" y="96750"/>
            <a:ext cx="7215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Jobb minőségű, kényelmes székek és padok beszerelése.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75" y="636746"/>
            <a:ext cx="1896824" cy="17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600" y="636750"/>
            <a:ext cx="1589025" cy="19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0" y="2454838"/>
            <a:ext cx="5925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Minden diáknak külön kisméretű szekrény biztosítása a folyosókon. Melyek ujjlenyomatos zárral nyithatóak.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9350"/>
            <a:ext cx="2282350" cy="14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500" y="3339851"/>
            <a:ext cx="2396952" cy="159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025" y="2571625"/>
            <a:ext cx="2396951" cy="239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0" y="72550"/>
            <a:ext cx="815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Légkondicionálók és hangrendszerek felszerelése mindegyik osztályban.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0" y="2942600"/>
            <a:ext cx="4643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-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Okos táblák és alkalmazása.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5650"/>
            <a:ext cx="3764904" cy="19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775" y="556763"/>
            <a:ext cx="4195500" cy="224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93050"/>
            <a:ext cx="2266150" cy="16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425" y="3484400"/>
            <a:ext cx="2677300" cy="14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0750" y="2891034"/>
            <a:ext cx="2041540" cy="2041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6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6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Expunere pe ecran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4" baseType="lpstr">
      <vt:lpstr>Arial</vt:lpstr>
      <vt:lpstr>Old Standard TT</vt:lpstr>
      <vt:lpstr>Paperback</vt:lpstr>
      <vt:lpstr>Iskolánk 2045-ben </vt:lpstr>
      <vt:lpstr>Strukturális változtatások</vt:lpstr>
      <vt:lpstr>Prezentare PowerPoint</vt:lpstr>
      <vt:lpstr>Prezentare PowerPoint</vt:lpstr>
      <vt:lpstr>Prezentare PowerPoint</vt:lpstr>
      <vt:lpstr>II. Pedagógiai változtatások</vt:lpstr>
      <vt:lpstr>Prezentare PowerPoint</vt:lpstr>
      <vt:lpstr>Prezentare PowerPoint</vt:lpstr>
      <vt:lpstr>Prezentare PowerPoint</vt:lpstr>
      <vt:lpstr>3. Román nyelvű oktatás? </vt:lpstr>
      <vt:lpstr>Végszó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Iskolánk 2045-ben </dc:title>
  <cp:lastModifiedBy>Itthon</cp:lastModifiedBy>
  <cp:revision>1</cp:revision>
  <dcterms:modified xsi:type="dcterms:W3CDTF">2020-12-14T18:09:33Z</dcterms:modified>
</cp:coreProperties>
</file>