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1F5223-235D-4629-8E96-B76CBFD20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66C9E429-89ED-411D-876B-B4C8120C0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7C8C385-DF8F-43E7-99C2-E022CC10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978BAF3-84D3-4D70-835E-E19864B8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4B72621-6BE2-40E4-A38D-4580E84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A336403-0684-4143-9FF9-8DC69D0B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1075E703-229A-401C-8204-E2E16517E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9F04870-B9A8-48B5-A1C3-F303378E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7ECDF45-F646-4958-949B-F1E6AC68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0BCDB2C-BA4E-40A5-B96E-60BA39CB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6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5C5BCB44-A545-4E80-BE8E-33D439019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81D0AD7-960C-4517-8DCF-0B228B6D6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125A486-D4AF-4D1B-BE65-876CDD54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371C2F1-9DC8-4B3E-8AEE-846F8790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0405416-0240-4924-8C9B-F8111EC8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435CBE-5230-4FF3-A969-4F7E188D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429C92B-B294-41D8-9019-3BA691DC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9693B8C-54E0-4B79-A94F-BAB85F0B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63D1CEF-CFA7-4866-B4CA-24E65EEE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A91C4A9-A950-49A5-B0D0-4AE38674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C859BF-78F7-4AFD-BB42-E5F192CF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AC1B0A4-DF34-427C-B6EB-E57696C4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5BA045C-0957-4E01-B013-BAF2D00E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EF07800-1EAE-429E-A463-6DC2252A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EA68D34-8963-42E6-B14D-2762DFB0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8773465-58CD-494A-B16C-0D7AC9DB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1F25CB4-3427-46F7-8424-F8353BCCE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B7665A5-CEC1-4055-9DA3-1CF19B86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818B0D2-A19E-4AAC-9D6A-CC94B669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0F875F6-33B3-48F1-B9C4-D06B29F3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9292982-D2C1-4898-A277-3CFAF2C3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6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F4FDC54-17BE-442B-808A-2249D407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26F1A01-0DF0-46CB-8302-D82E5FC2D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E08B9236-A473-4EE1-8EA1-C718691E6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6C6C0C5F-CB6E-4037-A59C-E82797D2C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C5A9585F-7D93-47C3-A256-48C274945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78962EA-A9C0-4E4B-84B8-3E2666CE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F890C31A-F82B-4140-BE26-DA81A57B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96F507FA-B7ED-4FFC-B519-879056D0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8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75683D-F567-4576-8B18-69A5707A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032E22F-5972-4E13-8DD2-6A4B40B76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360B7DE-2EB3-40F0-9D2F-F82E34CC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69B3E72-A085-43FC-986F-4FF3D4F1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A1EB1CA9-887B-479B-996F-A8A0CB41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80C6302-7B47-46E0-B8F7-885E5F7F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B28DB1F-A623-4F83-87C1-C4AFB18F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A09DB7-671E-43BF-9235-8F5DD6D3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6829D13-EAFE-4CB8-AAB0-3FF3F564E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679CDE55-CDB8-4F40-BFDC-A85B22E41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3E9A7D01-95F4-4963-8986-564E943A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23E4937-3036-4715-B24F-260450815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2109360-43CD-4E70-B792-7FB83008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D340DC-400F-4FA4-88F2-8D239696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991D7B27-F578-43E2-B19F-4CCE349A2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06339262-5F6F-4645-8912-7E9DC3CE1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35D5175-A5DD-43E8-ACFD-3C270A07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71CF56F-A775-464E-9931-03793357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1780171-A25B-4283-8F30-5AA697F3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737B856D-9689-4EF9-878E-E8327582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F693274-35DD-4DC8-8056-CDD022FA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AD7AF42-23B1-4EE2-BBBA-C18683080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43C53-00AF-454F-97A3-837FF99C9556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57985CF-FCBA-4ED8-BF31-87E34C095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C89FF6F-91D1-4BCA-B0F1-D991B1B15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E963A-9EB0-4C30-A4E9-EEAD9D48F7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9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1AE2CBE-A51B-4924-905E-2DCADDFD7D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C826C07-9EE4-498C-982D-2311A2BE9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047" y="0"/>
            <a:ext cx="6790913" cy="2545237"/>
          </a:xfrm>
        </p:spPr>
        <p:txBody>
          <a:bodyPr anchor="b">
            <a:noAutofit/>
          </a:bodyPr>
          <a:lstStyle/>
          <a:p>
            <a:r>
              <a:rPr lang="hu-HU"/>
              <a:t>Anyák napi </a:t>
            </a:r>
            <a:r>
              <a:rPr lang="hu-HU" dirty="0"/>
              <a:t>köszöntő</a:t>
            </a:r>
            <a:br>
              <a:rPr lang="hu-HU" dirty="0"/>
            </a:br>
            <a:r>
              <a:rPr lang="hu-HU" dirty="0"/>
              <a:t>2021</a:t>
            </a:r>
            <a:endParaRPr lang="en-GB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850A5C3-C263-4E94-83D8-5D74F8AC9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3658" y="4546920"/>
            <a:ext cx="6998302" cy="1534143"/>
          </a:xfrm>
        </p:spPr>
        <p:txBody>
          <a:bodyPr>
            <a:noAutofit/>
          </a:bodyPr>
          <a:lstStyle/>
          <a:p>
            <a:r>
              <a:rPr lang="hu-HU" sz="4000"/>
              <a:t>Csiky Gergely Főgimnázium, </a:t>
            </a:r>
            <a:r>
              <a:rPr lang="hu-HU" sz="4000" dirty="0"/>
              <a:t>Arad</a:t>
            </a:r>
          </a:p>
          <a:p>
            <a:r>
              <a:rPr lang="hu-HU" sz="4000" dirty="0"/>
              <a:t>IV. osztály</a:t>
            </a:r>
            <a:endParaRPr lang="en-GB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09 - Szavakat keresek">
            <a:hlinkClick r:id="" action="ppaction://media"/>
            <a:extLst>
              <a:ext uri="{FF2B5EF4-FFF2-40B4-BE49-F238E27FC236}">
                <a16:creationId xmlns:a16="http://schemas.microsoft.com/office/drawing/2014/main" id="{F9656A11-5919-469F-A994-0E5A3342A7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98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575DF4B-10FA-4E66-B94A-59687149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734"/>
            <a:ext cx="10537826" cy="954107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Dominik: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segítesz</a:t>
            </a:r>
            <a: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és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nekem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C16F306-019E-48A5-990A-593C91594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ete, interior, băiat, dormitor&#10;&#10;Descriere generată automat">
            <a:extLst>
              <a:ext uri="{FF2B5EF4-FFF2-40B4-BE49-F238E27FC236}">
                <a16:creationId xmlns:a16="http://schemas.microsoft.com/office/drawing/2014/main" id="{08F6E445-78BC-4D98-8868-1158C34514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191245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36E7633-D204-4C70-AA1D-FC904463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A9B54-D89F-4BC6-9210-8D9066660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9C648B-1331-428B-BBB3-D8B69D31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5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8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875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875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875" fill="hold">
                                          <p:stCondLst>
                                            <p:cond delay="2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1ADC02-4FFB-4A70-B944-C4733969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DF7CF8-088C-4E6F-B0FD-047CD4E7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AC12B82-826E-4D2B-BFBC-D11C8BCB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96628E2-9A2D-440C-A33B-01B77D14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4334174"/>
            <a:ext cx="9031484" cy="188179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Giulio: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„Anya</a:t>
            </a:r>
            <a: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vigyázol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rám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Nagyon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A53CE5-675F-438B-901D-C2A484DA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0303"/>
            <a:ext cx="12192000" cy="320590"/>
          </a:xfrm>
          <a:custGeom>
            <a:avLst/>
            <a:gdLst>
              <a:gd name="connsiteX0" fmla="*/ 619389 w 12192000"/>
              <a:gd name="connsiteY0" fmla="*/ 0 h 320590"/>
              <a:gd name="connsiteX1" fmla="*/ 687652 w 12192000"/>
              <a:gd name="connsiteY1" fmla="*/ 3175 h 320590"/>
              <a:gd name="connsiteX2" fmla="*/ 747977 w 12192000"/>
              <a:gd name="connsiteY2" fmla="*/ 9525 h 320590"/>
              <a:gd name="connsiteX3" fmla="*/ 800364 w 12192000"/>
              <a:gd name="connsiteY3" fmla="*/ 20637 h 320590"/>
              <a:gd name="connsiteX4" fmla="*/ 846402 w 12192000"/>
              <a:gd name="connsiteY4" fmla="*/ 36512 h 320590"/>
              <a:gd name="connsiteX5" fmla="*/ 887677 w 12192000"/>
              <a:gd name="connsiteY5" fmla="*/ 52387 h 320590"/>
              <a:gd name="connsiteX6" fmla="*/ 924189 w 12192000"/>
              <a:gd name="connsiteY6" fmla="*/ 68262 h 320590"/>
              <a:gd name="connsiteX7" fmla="*/ 962289 w 12192000"/>
              <a:gd name="connsiteY7" fmla="*/ 87312 h 320590"/>
              <a:gd name="connsiteX8" fmla="*/ 1000389 w 12192000"/>
              <a:gd name="connsiteY8" fmla="*/ 106362 h 320590"/>
              <a:gd name="connsiteX9" fmla="*/ 1036902 w 12192000"/>
              <a:gd name="connsiteY9" fmla="*/ 125412 h 320590"/>
              <a:gd name="connsiteX10" fmla="*/ 1078177 w 12192000"/>
              <a:gd name="connsiteY10" fmla="*/ 141287 h 320590"/>
              <a:gd name="connsiteX11" fmla="*/ 1124214 w 12192000"/>
              <a:gd name="connsiteY11" fmla="*/ 155575 h 320590"/>
              <a:gd name="connsiteX12" fmla="*/ 1176602 w 12192000"/>
              <a:gd name="connsiteY12" fmla="*/ 166687 h 320590"/>
              <a:gd name="connsiteX13" fmla="*/ 1236927 w 12192000"/>
              <a:gd name="connsiteY13" fmla="*/ 174625 h 320590"/>
              <a:gd name="connsiteX14" fmla="*/ 1305189 w 12192000"/>
              <a:gd name="connsiteY14" fmla="*/ 176212 h 320590"/>
              <a:gd name="connsiteX15" fmla="*/ 1373452 w 12192000"/>
              <a:gd name="connsiteY15" fmla="*/ 174625 h 320590"/>
              <a:gd name="connsiteX16" fmla="*/ 1433777 w 12192000"/>
              <a:gd name="connsiteY16" fmla="*/ 166687 h 320590"/>
              <a:gd name="connsiteX17" fmla="*/ 1486164 w 12192000"/>
              <a:gd name="connsiteY17" fmla="*/ 155575 h 320590"/>
              <a:gd name="connsiteX18" fmla="*/ 1532202 w 12192000"/>
              <a:gd name="connsiteY18" fmla="*/ 141287 h 320590"/>
              <a:gd name="connsiteX19" fmla="*/ 1573477 w 12192000"/>
              <a:gd name="connsiteY19" fmla="*/ 125412 h 320590"/>
              <a:gd name="connsiteX20" fmla="*/ 1609989 w 12192000"/>
              <a:gd name="connsiteY20" fmla="*/ 106362 h 320590"/>
              <a:gd name="connsiteX21" fmla="*/ 1648089 w 12192000"/>
              <a:gd name="connsiteY21" fmla="*/ 87312 h 320590"/>
              <a:gd name="connsiteX22" fmla="*/ 1686189 w 12192000"/>
              <a:gd name="connsiteY22" fmla="*/ 68262 h 320590"/>
              <a:gd name="connsiteX23" fmla="*/ 1722702 w 12192000"/>
              <a:gd name="connsiteY23" fmla="*/ 52387 h 320590"/>
              <a:gd name="connsiteX24" fmla="*/ 1763977 w 12192000"/>
              <a:gd name="connsiteY24" fmla="*/ 36512 h 320590"/>
              <a:gd name="connsiteX25" fmla="*/ 1810014 w 12192000"/>
              <a:gd name="connsiteY25" fmla="*/ 20637 h 320590"/>
              <a:gd name="connsiteX26" fmla="*/ 1862402 w 12192000"/>
              <a:gd name="connsiteY26" fmla="*/ 9525 h 320590"/>
              <a:gd name="connsiteX27" fmla="*/ 1922727 w 12192000"/>
              <a:gd name="connsiteY27" fmla="*/ 3175 h 320590"/>
              <a:gd name="connsiteX28" fmla="*/ 1990989 w 12192000"/>
              <a:gd name="connsiteY28" fmla="*/ 0 h 320590"/>
              <a:gd name="connsiteX29" fmla="*/ 2059252 w 12192000"/>
              <a:gd name="connsiteY29" fmla="*/ 3175 h 320590"/>
              <a:gd name="connsiteX30" fmla="*/ 2119577 w 12192000"/>
              <a:gd name="connsiteY30" fmla="*/ 9525 h 320590"/>
              <a:gd name="connsiteX31" fmla="*/ 2171964 w 12192000"/>
              <a:gd name="connsiteY31" fmla="*/ 20637 h 320590"/>
              <a:gd name="connsiteX32" fmla="*/ 2218002 w 12192000"/>
              <a:gd name="connsiteY32" fmla="*/ 36512 h 320590"/>
              <a:gd name="connsiteX33" fmla="*/ 2259277 w 12192000"/>
              <a:gd name="connsiteY33" fmla="*/ 52387 h 320590"/>
              <a:gd name="connsiteX34" fmla="*/ 2295789 w 12192000"/>
              <a:gd name="connsiteY34" fmla="*/ 68262 h 320590"/>
              <a:gd name="connsiteX35" fmla="*/ 2333889 w 12192000"/>
              <a:gd name="connsiteY35" fmla="*/ 87312 h 320590"/>
              <a:gd name="connsiteX36" fmla="*/ 2371989 w 12192000"/>
              <a:gd name="connsiteY36" fmla="*/ 106362 h 320590"/>
              <a:gd name="connsiteX37" fmla="*/ 2408502 w 12192000"/>
              <a:gd name="connsiteY37" fmla="*/ 125412 h 320590"/>
              <a:gd name="connsiteX38" fmla="*/ 2449777 w 12192000"/>
              <a:gd name="connsiteY38" fmla="*/ 141287 h 320590"/>
              <a:gd name="connsiteX39" fmla="*/ 2495814 w 12192000"/>
              <a:gd name="connsiteY39" fmla="*/ 155575 h 320590"/>
              <a:gd name="connsiteX40" fmla="*/ 2548202 w 12192000"/>
              <a:gd name="connsiteY40" fmla="*/ 166687 h 320590"/>
              <a:gd name="connsiteX41" fmla="*/ 2608527 w 12192000"/>
              <a:gd name="connsiteY41" fmla="*/ 174625 h 320590"/>
              <a:gd name="connsiteX42" fmla="*/ 2676789 w 12192000"/>
              <a:gd name="connsiteY42" fmla="*/ 176212 h 320590"/>
              <a:gd name="connsiteX43" fmla="*/ 2745052 w 12192000"/>
              <a:gd name="connsiteY43" fmla="*/ 174625 h 320590"/>
              <a:gd name="connsiteX44" fmla="*/ 2805377 w 12192000"/>
              <a:gd name="connsiteY44" fmla="*/ 166687 h 320590"/>
              <a:gd name="connsiteX45" fmla="*/ 2857764 w 12192000"/>
              <a:gd name="connsiteY45" fmla="*/ 155575 h 320590"/>
              <a:gd name="connsiteX46" fmla="*/ 2903802 w 12192000"/>
              <a:gd name="connsiteY46" fmla="*/ 141287 h 320590"/>
              <a:gd name="connsiteX47" fmla="*/ 2945077 w 12192000"/>
              <a:gd name="connsiteY47" fmla="*/ 125412 h 320590"/>
              <a:gd name="connsiteX48" fmla="*/ 2981589 w 12192000"/>
              <a:gd name="connsiteY48" fmla="*/ 106362 h 320590"/>
              <a:gd name="connsiteX49" fmla="*/ 3019689 w 12192000"/>
              <a:gd name="connsiteY49" fmla="*/ 87312 h 320590"/>
              <a:gd name="connsiteX50" fmla="*/ 3057789 w 12192000"/>
              <a:gd name="connsiteY50" fmla="*/ 68262 h 320590"/>
              <a:gd name="connsiteX51" fmla="*/ 3094302 w 12192000"/>
              <a:gd name="connsiteY51" fmla="*/ 52387 h 320590"/>
              <a:gd name="connsiteX52" fmla="*/ 3135577 w 12192000"/>
              <a:gd name="connsiteY52" fmla="*/ 36512 h 320590"/>
              <a:gd name="connsiteX53" fmla="*/ 3181614 w 12192000"/>
              <a:gd name="connsiteY53" fmla="*/ 20637 h 320590"/>
              <a:gd name="connsiteX54" fmla="*/ 3234002 w 12192000"/>
              <a:gd name="connsiteY54" fmla="*/ 9525 h 320590"/>
              <a:gd name="connsiteX55" fmla="*/ 3294327 w 12192000"/>
              <a:gd name="connsiteY55" fmla="*/ 3175 h 320590"/>
              <a:gd name="connsiteX56" fmla="*/ 3361002 w 12192000"/>
              <a:gd name="connsiteY56" fmla="*/ 0 h 320590"/>
              <a:gd name="connsiteX57" fmla="*/ 3430852 w 12192000"/>
              <a:gd name="connsiteY57" fmla="*/ 3175 h 320590"/>
              <a:gd name="connsiteX58" fmla="*/ 3491177 w 12192000"/>
              <a:gd name="connsiteY58" fmla="*/ 9525 h 320590"/>
              <a:gd name="connsiteX59" fmla="*/ 3543564 w 12192000"/>
              <a:gd name="connsiteY59" fmla="*/ 20637 h 320590"/>
              <a:gd name="connsiteX60" fmla="*/ 3589602 w 12192000"/>
              <a:gd name="connsiteY60" fmla="*/ 36512 h 320590"/>
              <a:gd name="connsiteX61" fmla="*/ 3630877 w 12192000"/>
              <a:gd name="connsiteY61" fmla="*/ 52387 h 320590"/>
              <a:gd name="connsiteX62" fmla="*/ 3667389 w 12192000"/>
              <a:gd name="connsiteY62" fmla="*/ 68262 h 320590"/>
              <a:gd name="connsiteX63" fmla="*/ 3705489 w 12192000"/>
              <a:gd name="connsiteY63" fmla="*/ 87312 h 320590"/>
              <a:gd name="connsiteX64" fmla="*/ 3743589 w 12192000"/>
              <a:gd name="connsiteY64" fmla="*/ 106362 h 320590"/>
              <a:gd name="connsiteX65" fmla="*/ 3780102 w 12192000"/>
              <a:gd name="connsiteY65" fmla="*/ 125412 h 320590"/>
              <a:gd name="connsiteX66" fmla="*/ 3821377 w 12192000"/>
              <a:gd name="connsiteY66" fmla="*/ 141287 h 320590"/>
              <a:gd name="connsiteX67" fmla="*/ 3867414 w 12192000"/>
              <a:gd name="connsiteY67" fmla="*/ 155575 h 320590"/>
              <a:gd name="connsiteX68" fmla="*/ 3919802 w 12192000"/>
              <a:gd name="connsiteY68" fmla="*/ 166687 h 320590"/>
              <a:gd name="connsiteX69" fmla="*/ 3980127 w 12192000"/>
              <a:gd name="connsiteY69" fmla="*/ 174625 h 320590"/>
              <a:gd name="connsiteX70" fmla="*/ 4048389 w 12192000"/>
              <a:gd name="connsiteY70" fmla="*/ 176212 h 320590"/>
              <a:gd name="connsiteX71" fmla="*/ 4116652 w 12192000"/>
              <a:gd name="connsiteY71" fmla="*/ 174625 h 320590"/>
              <a:gd name="connsiteX72" fmla="*/ 4176977 w 12192000"/>
              <a:gd name="connsiteY72" fmla="*/ 166687 h 320590"/>
              <a:gd name="connsiteX73" fmla="*/ 4229364 w 12192000"/>
              <a:gd name="connsiteY73" fmla="*/ 155575 h 320590"/>
              <a:gd name="connsiteX74" fmla="*/ 4275402 w 12192000"/>
              <a:gd name="connsiteY74" fmla="*/ 141287 h 320590"/>
              <a:gd name="connsiteX75" fmla="*/ 4316677 w 12192000"/>
              <a:gd name="connsiteY75" fmla="*/ 125412 h 320590"/>
              <a:gd name="connsiteX76" fmla="*/ 4353189 w 12192000"/>
              <a:gd name="connsiteY76" fmla="*/ 106362 h 320590"/>
              <a:gd name="connsiteX77" fmla="*/ 4429389 w 12192000"/>
              <a:gd name="connsiteY77" fmla="*/ 68262 h 320590"/>
              <a:gd name="connsiteX78" fmla="*/ 4465902 w 12192000"/>
              <a:gd name="connsiteY78" fmla="*/ 52387 h 320590"/>
              <a:gd name="connsiteX79" fmla="*/ 4507177 w 12192000"/>
              <a:gd name="connsiteY79" fmla="*/ 36512 h 320590"/>
              <a:gd name="connsiteX80" fmla="*/ 4553215 w 12192000"/>
              <a:gd name="connsiteY80" fmla="*/ 20637 h 320590"/>
              <a:gd name="connsiteX81" fmla="*/ 4605602 w 12192000"/>
              <a:gd name="connsiteY81" fmla="*/ 9525 h 320590"/>
              <a:gd name="connsiteX82" fmla="*/ 4665928 w 12192000"/>
              <a:gd name="connsiteY82" fmla="*/ 3175 h 320590"/>
              <a:gd name="connsiteX83" fmla="*/ 4734189 w 12192000"/>
              <a:gd name="connsiteY83" fmla="*/ 0 h 320590"/>
              <a:gd name="connsiteX84" fmla="*/ 4802453 w 12192000"/>
              <a:gd name="connsiteY84" fmla="*/ 3175 h 320590"/>
              <a:gd name="connsiteX85" fmla="*/ 4862777 w 12192000"/>
              <a:gd name="connsiteY85" fmla="*/ 9525 h 320590"/>
              <a:gd name="connsiteX86" fmla="*/ 4915165 w 12192000"/>
              <a:gd name="connsiteY86" fmla="*/ 20637 h 320590"/>
              <a:gd name="connsiteX87" fmla="*/ 4961201 w 12192000"/>
              <a:gd name="connsiteY87" fmla="*/ 36512 h 320590"/>
              <a:gd name="connsiteX88" fmla="*/ 5002477 w 12192000"/>
              <a:gd name="connsiteY88" fmla="*/ 52387 h 320590"/>
              <a:gd name="connsiteX89" fmla="*/ 5038989 w 12192000"/>
              <a:gd name="connsiteY89" fmla="*/ 68262 h 320590"/>
              <a:gd name="connsiteX90" fmla="*/ 5077090 w 12192000"/>
              <a:gd name="connsiteY90" fmla="*/ 87312 h 320590"/>
              <a:gd name="connsiteX91" fmla="*/ 5115189 w 12192000"/>
              <a:gd name="connsiteY91" fmla="*/ 106362 h 320590"/>
              <a:gd name="connsiteX92" fmla="*/ 5151701 w 12192000"/>
              <a:gd name="connsiteY92" fmla="*/ 125412 h 320590"/>
              <a:gd name="connsiteX93" fmla="*/ 5192977 w 12192000"/>
              <a:gd name="connsiteY93" fmla="*/ 141287 h 320590"/>
              <a:gd name="connsiteX94" fmla="*/ 5239014 w 12192000"/>
              <a:gd name="connsiteY94" fmla="*/ 155575 h 320590"/>
              <a:gd name="connsiteX95" fmla="*/ 5291401 w 12192000"/>
              <a:gd name="connsiteY95" fmla="*/ 166687 h 320590"/>
              <a:gd name="connsiteX96" fmla="*/ 5351727 w 12192000"/>
              <a:gd name="connsiteY96" fmla="*/ 174625 h 320590"/>
              <a:gd name="connsiteX97" fmla="*/ 5410199 w 12192000"/>
              <a:gd name="connsiteY97" fmla="*/ 175985 h 320590"/>
              <a:gd name="connsiteX98" fmla="*/ 5468671 w 12192000"/>
              <a:gd name="connsiteY98" fmla="*/ 174625 h 320590"/>
              <a:gd name="connsiteX99" fmla="*/ 5528996 w 12192000"/>
              <a:gd name="connsiteY99" fmla="*/ 166687 h 320590"/>
              <a:gd name="connsiteX100" fmla="*/ 5581383 w 12192000"/>
              <a:gd name="connsiteY100" fmla="*/ 155575 h 320590"/>
              <a:gd name="connsiteX101" fmla="*/ 5627421 w 12192000"/>
              <a:gd name="connsiteY101" fmla="*/ 141287 h 320590"/>
              <a:gd name="connsiteX102" fmla="*/ 5668696 w 12192000"/>
              <a:gd name="connsiteY102" fmla="*/ 125412 h 320590"/>
              <a:gd name="connsiteX103" fmla="*/ 5705209 w 12192000"/>
              <a:gd name="connsiteY103" fmla="*/ 106362 h 320590"/>
              <a:gd name="connsiteX104" fmla="*/ 5743308 w 12192000"/>
              <a:gd name="connsiteY104" fmla="*/ 87312 h 320590"/>
              <a:gd name="connsiteX105" fmla="*/ 5781408 w 12192000"/>
              <a:gd name="connsiteY105" fmla="*/ 68262 h 320590"/>
              <a:gd name="connsiteX106" fmla="*/ 5817921 w 12192000"/>
              <a:gd name="connsiteY106" fmla="*/ 52387 h 320590"/>
              <a:gd name="connsiteX107" fmla="*/ 5859196 w 12192000"/>
              <a:gd name="connsiteY107" fmla="*/ 36512 h 320590"/>
              <a:gd name="connsiteX108" fmla="*/ 5905234 w 12192000"/>
              <a:gd name="connsiteY108" fmla="*/ 20637 h 320590"/>
              <a:gd name="connsiteX109" fmla="*/ 5957621 w 12192000"/>
              <a:gd name="connsiteY109" fmla="*/ 9525 h 320590"/>
              <a:gd name="connsiteX110" fmla="*/ 6017947 w 12192000"/>
              <a:gd name="connsiteY110" fmla="*/ 3175 h 320590"/>
              <a:gd name="connsiteX111" fmla="*/ 6086209 w 12192000"/>
              <a:gd name="connsiteY111" fmla="*/ 0 h 320590"/>
              <a:gd name="connsiteX112" fmla="*/ 6095999 w 12192000"/>
              <a:gd name="connsiteY112" fmla="*/ 455 h 320590"/>
              <a:gd name="connsiteX113" fmla="*/ 6105789 w 12192000"/>
              <a:gd name="connsiteY113" fmla="*/ 0 h 320590"/>
              <a:gd name="connsiteX114" fmla="*/ 6174052 w 12192000"/>
              <a:gd name="connsiteY114" fmla="*/ 3175 h 320590"/>
              <a:gd name="connsiteX115" fmla="*/ 6234377 w 12192000"/>
              <a:gd name="connsiteY115" fmla="*/ 9525 h 320590"/>
              <a:gd name="connsiteX116" fmla="*/ 6286764 w 12192000"/>
              <a:gd name="connsiteY116" fmla="*/ 20637 h 320590"/>
              <a:gd name="connsiteX117" fmla="*/ 6332802 w 12192000"/>
              <a:gd name="connsiteY117" fmla="*/ 36512 h 320590"/>
              <a:gd name="connsiteX118" fmla="*/ 6374077 w 12192000"/>
              <a:gd name="connsiteY118" fmla="*/ 52387 h 320590"/>
              <a:gd name="connsiteX119" fmla="*/ 6410589 w 12192000"/>
              <a:gd name="connsiteY119" fmla="*/ 68262 h 320590"/>
              <a:gd name="connsiteX120" fmla="*/ 6448689 w 12192000"/>
              <a:gd name="connsiteY120" fmla="*/ 87312 h 320590"/>
              <a:gd name="connsiteX121" fmla="*/ 6486789 w 12192000"/>
              <a:gd name="connsiteY121" fmla="*/ 106362 h 320590"/>
              <a:gd name="connsiteX122" fmla="*/ 6523302 w 12192000"/>
              <a:gd name="connsiteY122" fmla="*/ 125412 h 320590"/>
              <a:gd name="connsiteX123" fmla="*/ 6564577 w 12192000"/>
              <a:gd name="connsiteY123" fmla="*/ 141287 h 320590"/>
              <a:gd name="connsiteX124" fmla="*/ 6610614 w 12192000"/>
              <a:gd name="connsiteY124" fmla="*/ 155575 h 320590"/>
              <a:gd name="connsiteX125" fmla="*/ 6663002 w 12192000"/>
              <a:gd name="connsiteY125" fmla="*/ 166687 h 320590"/>
              <a:gd name="connsiteX126" fmla="*/ 6723327 w 12192000"/>
              <a:gd name="connsiteY126" fmla="*/ 174625 h 320590"/>
              <a:gd name="connsiteX127" fmla="*/ 6781799 w 12192000"/>
              <a:gd name="connsiteY127" fmla="*/ 175985 h 320590"/>
              <a:gd name="connsiteX128" fmla="*/ 6840271 w 12192000"/>
              <a:gd name="connsiteY128" fmla="*/ 174625 h 320590"/>
              <a:gd name="connsiteX129" fmla="*/ 6900596 w 12192000"/>
              <a:gd name="connsiteY129" fmla="*/ 166687 h 320590"/>
              <a:gd name="connsiteX130" fmla="*/ 6952983 w 12192000"/>
              <a:gd name="connsiteY130" fmla="*/ 155575 h 320590"/>
              <a:gd name="connsiteX131" fmla="*/ 6999021 w 12192000"/>
              <a:gd name="connsiteY131" fmla="*/ 141287 h 320590"/>
              <a:gd name="connsiteX132" fmla="*/ 7040296 w 12192000"/>
              <a:gd name="connsiteY132" fmla="*/ 125412 h 320590"/>
              <a:gd name="connsiteX133" fmla="*/ 7076808 w 12192000"/>
              <a:gd name="connsiteY133" fmla="*/ 106362 h 320590"/>
              <a:gd name="connsiteX134" fmla="*/ 7114908 w 12192000"/>
              <a:gd name="connsiteY134" fmla="*/ 87312 h 320590"/>
              <a:gd name="connsiteX135" fmla="*/ 7153008 w 12192000"/>
              <a:gd name="connsiteY135" fmla="*/ 68262 h 320590"/>
              <a:gd name="connsiteX136" fmla="*/ 7189521 w 12192000"/>
              <a:gd name="connsiteY136" fmla="*/ 52387 h 320590"/>
              <a:gd name="connsiteX137" fmla="*/ 7230796 w 12192000"/>
              <a:gd name="connsiteY137" fmla="*/ 36512 h 320590"/>
              <a:gd name="connsiteX138" fmla="*/ 7276833 w 12192000"/>
              <a:gd name="connsiteY138" fmla="*/ 20637 h 320590"/>
              <a:gd name="connsiteX139" fmla="*/ 7329221 w 12192000"/>
              <a:gd name="connsiteY139" fmla="*/ 9525 h 320590"/>
              <a:gd name="connsiteX140" fmla="*/ 7389546 w 12192000"/>
              <a:gd name="connsiteY140" fmla="*/ 3175 h 320590"/>
              <a:gd name="connsiteX141" fmla="*/ 7457808 w 12192000"/>
              <a:gd name="connsiteY141" fmla="*/ 0 h 320590"/>
              <a:gd name="connsiteX142" fmla="*/ 7526071 w 12192000"/>
              <a:gd name="connsiteY142" fmla="*/ 3175 h 320590"/>
              <a:gd name="connsiteX143" fmla="*/ 7586396 w 12192000"/>
              <a:gd name="connsiteY143" fmla="*/ 9525 h 320590"/>
              <a:gd name="connsiteX144" fmla="*/ 7638783 w 12192000"/>
              <a:gd name="connsiteY144" fmla="*/ 20637 h 320590"/>
              <a:gd name="connsiteX145" fmla="*/ 7684821 w 12192000"/>
              <a:gd name="connsiteY145" fmla="*/ 36512 h 320590"/>
              <a:gd name="connsiteX146" fmla="*/ 7726096 w 12192000"/>
              <a:gd name="connsiteY146" fmla="*/ 52387 h 320590"/>
              <a:gd name="connsiteX147" fmla="*/ 7762608 w 12192000"/>
              <a:gd name="connsiteY147" fmla="*/ 68262 h 320590"/>
              <a:gd name="connsiteX148" fmla="*/ 7800708 w 12192000"/>
              <a:gd name="connsiteY148" fmla="*/ 87312 h 320590"/>
              <a:gd name="connsiteX149" fmla="*/ 7838808 w 12192000"/>
              <a:gd name="connsiteY149" fmla="*/ 106362 h 320590"/>
              <a:gd name="connsiteX150" fmla="*/ 7875321 w 12192000"/>
              <a:gd name="connsiteY150" fmla="*/ 125412 h 320590"/>
              <a:gd name="connsiteX151" fmla="*/ 7916596 w 12192000"/>
              <a:gd name="connsiteY151" fmla="*/ 141287 h 320590"/>
              <a:gd name="connsiteX152" fmla="*/ 7962633 w 12192000"/>
              <a:gd name="connsiteY152" fmla="*/ 155575 h 320590"/>
              <a:gd name="connsiteX153" fmla="*/ 8015021 w 12192000"/>
              <a:gd name="connsiteY153" fmla="*/ 166687 h 320590"/>
              <a:gd name="connsiteX154" fmla="*/ 8075346 w 12192000"/>
              <a:gd name="connsiteY154" fmla="*/ 174625 h 320590"/>
              <a:gd name="connsiteX155" fmla="*/ 8143608 w 12192000"/>
              <a:gd name="connsiteY155" fmla="*/ 176212 h 320590"/>
              <a:gd name="connsiteX156" fmla="*/ 8211871 w 12192000"/>
              <a:gd name="connsiteY156" fmla="*/ 174625 h 320590"/>
              <a:gd name="connsiteX157" fmla="*/ 8272196 w 12192000"/>
              <a:gd name="connsiteY157" fmla="*/ 166687 h 320590"/>
              <a:gd name="connsiteX158" fmla="*/ 8324583 w 12192000"/>
              <a:gd name="connsiteY158" fmla="*/ 155575 h 320590"/>
              <a:gd name="connsiteX159" fmla="*/ 8370621 w 12192000"/>
              <a:gd name="connsiteY159" fmla="*/ 141287 h 320590"/>
              <a:gd name="connsiteX160" fmla="*/ 8411896 w 12192000"/>
              <a:gd name="connsiteY160" fmla="*/ 125412 h 320590"/>
              <a:gd name="connsiteX161" fmla="*/ 8448408 w 12192000"/>
              <a:gd name="connsiteY161" fmla="*/ 106362 h 320590"/>
              <a:gd name="connsiteX162" fmla="*/ 8486508 w 12192000"/>
              <a:gd name="connsiteY162" fmla="*/ 87312 h 320590"/>
              <a:gd name="connsiteX163" fmla="*/ 8524608 w 12192000"/>
              <a:gd name="connsiteY163" fmla="*/ 68262 h 320590"/>
              <a:gd name="connsiteX164" fmla="*/ 8561120 w 12192000"/>
              <a:gd name="connsiteY164" fmla="*/ 52387 h 320590"/>
              <a:gd name="connsiteX165" fmla="*/ 8602396 w 12192000"/>
              <a:gd name="connsiteY165" fmla="*/ 36512 h 320590"/>
              <a:gd name="connsiteX166" fmla="*/ 8648432 w 12192000"/>
              <a:gd name="connsiteY166" fmla="*/ 20637 h 320590"/>
              <a:gd name="connsiteX167" fmla="*/ 8700820 w 12192000"/>
              <a:gd name="connsiteY167" fmla="*/ 9525 h 320590"/>
              <a:gd name="connsiteX168" fmla="*/ 8761146 w 12192000"/>
              <a:gd name="connsiteY168" fmla="*/ 3175 h 320590"/>
              <a:gd name="connsiteX169" fmla="*/ 8827820 w 12192000"/>
              <a:gd name="connsiteY169" fmla="*/ 0 h 320590"/>
              <a:gd name="connsiteX170" fmla="*/ 8897670 w 12192000"/>
              <a:gd name="connsiteY170" fmla="*/ 3175 h 320590"/>
              <a:gd name="connsiteX171" fmla="*/ 8957996 w 12192000"/>
              <a:gd name="connsiteY171" fmla="*/ 9525 h 320590"/>
              <a:gd name="connsiteX172" fmla="*/ 9010382 w 12192000"/>
              <a:gd name="connsiteY172" fmla="*/ 20637 h 320590"/>
              <a:gd name="connsiteX173" fmla="*/ 9056420 w 12192000"/>
              <a:gd name="connsiteY173" fmla="*/ 36512 h 320590"/>
              <a:gd name="connsiteX174" fmla="*/ 9097696 w 12192000"/>
              <a:gd name="connsiteY174" fmla="*/ 52387 h 320590"/>
              <a:gd name="connsiteX175" fmla="*/ 9134208 w 12192000"/>
              <a:gd name="connsiteY175" fmla="*/ 68262 h 320590"/>
              <a:gd name="connsiteX176" fmla="*/ 9172308 w 12192000"/>
              <a:gd name="connsiteY176" fmla="*/ 87312 h 320590"/>
              <a:gd name="connsiteX177" fmla="*/ 9210408 w 12192000"/>
              <a:gd name="connsiteY177" fmla="*/ 106362 h 320590"/>
              <a:gd name="connsiteX178" fmla="*/ 9246920 w 12192000"/>
              <a:gd name="connsiteY178" fmla="*/ 125412 h 320590"/>
              <a:gd name="connsiteX179" fmla="*/ 9288196 w 12192000"/>
              <a:gd name="connsiteY179" fmla="*/ 141287 h 320590"/>
              <a:gd name="connsiteX180" fmla="*/ 9334232 w 12192000"/>
              <a:gd name="connsiteY180" fmla="*/ 155575 h 320590"/>
              <a:gd name="connsiteX181" fmla="*/ 9386620 w 12192000"/>
              <a:gd name="connsiteY181" fmla="*/ 166687 h 320590"/>
              <a:gd name="connsiteX182" fmla="*/ 9446946 w 12192000"/>
              <a:gd name="connsiteY182" fmla="*/ 174625 h 320590"/>
              <a:gd name="connsiteX183" fmla="*/ 9515208 w 12192000"/>
              <a:gd name="connsiteY183" fmla="*/ 176212 h 320590"/>
              <a:gd name="connsiteX184" fmla="*/ 9583470 w 12192000"/>
              <a:gd name="connsiteY184" fmla="*/ 174625 h 320590"/>
              <a:gd name="connsiteX185" fmla="*/ 9643796 w 12192000"/>
              <a:gd name="connsiteY185" fmla="*/ 166687 h 320590"/>
              <a:gd name="connsiteX186" fmla="*/ 9696182 w 12192000"/>
              <a:gd name="connsiteY186" fmla="*/ 155575 h 320590"/>
              <a:gd name="connsiteX187" fmla="*/ 9742220 w 12192000"/>
              <a:gd name="connsiteY187" fmla="*/ 141287 h 320590"/>
              <a:gd name="connsiteX188" fmla="*/ 9783496 w 12192000"/>
              <a:gd name="connsiteY188" fmla="*/ 125412 h 320590"/>
              <a:gd name="connsiteX189" fmla="*/ 9820008 w 12192000"/>
              <a:gd name="connsiteY189" fmla="*/ 106362 h 320590"/>
              <a:gd name="connsiteX190" fmla="*/ 9896208 w 12192000"/>
              <a:gd name="connsiteY190" fmla="*/ 68262 h 320590"/>
              <a:gd name="connsiteX191" fmla="*/ 9932720 w 12192000"/>
              <a:gd name="connsiteY191" fmla="*/ 52387 h 320590"/>
              <a:gd name="connsiteX192" fmla="*/ 9973996 w 12192000"/>
              <a:gd name="connsiteY192" fmla="*/ 36512 h 320590"/>
              <a:gd name="connsiteX193" fmla="*/ 10020032 w 12192000"/>
              <a:gd name="connsiteY193" fmla="*/ 20637 h 320590"/>
              <a:gd name="connsiteX194" fmla="*/ 10072420 w 12192000"/>
              <a:gd name="connsiteY194" fmla="*/ 9525 h 320590"/>
              <a:gd name="connsiteX195" fmla="*/ 10132746 w 12192000"/>
              <a:gd name="connsiteY195" fmla="*/ 3175 h 320590"/>
              <a:gd name="connsiteX196" fmla="*/ 10201008 w 12192000"/>
              <a:gd name="connsiteY196" fmla="*/ 0 h 320590"/>
              <a:gd name="connsiteX197" fmla="*/ 10269270 w 12192000"/>
              <a:gd name="connsiteY197" fmla="*/ 3175 h 320590"/>
              <a:gd name="connsiteX198" fmla="*/ 10329596 w 12192000"/>
              <a:gd name="connsiteY198" fmla="*/ 9525 h 320590"/>
              <a:gd name="connsiteX199" fmla="*/ 10381982 w 12192000"/>
              <a:gd name="connsiteY199" fmla="*/ 20637 h 320590"/>
              <a:gd name="connsiteX200" fmla="*/ 10428020 w 12192000"/>
              <a:gd name="connsiteY200" fmla="*/ 36512 h 320590"/>
              <a:gd name="connsiteX201" fmla="*/ 10469296 w 12192000"/>
              <a:gd name="connsiteY201" fmla="*/ 52387 h 320590"/>
              <a:gd name="connsiteX202" fmla="*/ 10505808 w 12192000"/>
              <a:gd name="connsiteY202" fmla="*/ 68262 h 320590"/>
              <a:gd name="connsiteX203" fmla="*/ 10543908 w 12192000"/>
              <a:gd name="connsiteY203" fmla="*/ 87312 h 320590"/>
              <a:gd name="connsiteX204" fmla="*/ 10582008 w 12192000"/>
              <a:gd name="connsiteY204" fmla="*/ 106362 h 320590"/>
              <a:gd name="connsiteX205" fmla="*/ 10618520 w 12192000"/>
              <a:gd name="connsiteY205" fmla="*/ 125412 h 320590"/>
              <a:gd name="connsiteX206" fmla="*/ 10659796 w 12192000"/>
              <a:gd name="connsiteY206" fmla="*/ 141287 h 320590"/>
              <a:gd name="connsiteX207" fmla="*/ 10705832 w 12192000"/>
              <a:gd name="connsiteY207" fmla="*/ 155575 h 320590"/>
              <a:gd name="connsiteX208" fmla="*/ 10758220 w 12192000"/>
              <a:gd name="connsiteY208" fmla="*/ 166687 h 320590"/>
              <a:gd name="connsiteX209" fmla="*/ 10818546 w 12192000"/>
              <a:gd name="connsiteY209" fmla="*/ 174625 h 320590"/>
              <a:gd name="connsiteX210" fmla="*/ 10886808 w 12192000"/>
              <a:gd name="connsiteY210" fmla="*/ 176212 h 320590"/>
              <a:gd name="connsiteX211" fmla="*/ 10955070 w 12192000"/>
              <a:gd name="connsiteY211" fmla="*/ 174625 h 320590"/>
              <a:gd name="connsiteX212" fmla="*/ 11015396 w 12192000"/>
              <a:gd name="connsiteY212" fmla="*/ 166687 h 320590"/>
              <a:gd name="connsiteX213" fmla="*/ 11067782 w 12192000"/>
              <a:gd name="connsiteY213" fmla="*/ 155575 h 320590"/>
              <a:gd name="connsiteX214" fmla="*/ 11113820 w 12192000"/>
              <a:gd name="connsiteY214" fmla="*/ 141287 h 320590"/>
              <a:gd name="connsiteX215" fmla="*/ 11155096 w 12192000"/>
              <a:gd name="connsiteY215" fmla="*/ 125412 h 320590"/>
              <a:gd name="connsiteX216" fmla="*/ 11191608 w 12192000"/>
              <a:gd name="connsiteY216" fmla="*/ 106362 h 320590"/>
              <a:gd name="connsiteX217" fmla="*/ 11229708 w 12192000"/>
              <a:gd name="connsiteY217" fmla="*/ 87312 h 320590"/>
              <a:gd name="connsiteX218" fmla="*/ 11267808 w 12192000"/>
              <a:gd name="connsiteY218" fmla="*/ 68262 h 320590"/>
              <a:gd name="connsiteX219" fmla="*/ 11304320 w 12192000"/>
              <a:gd name="connsiteY219" fmla="*/ 52387 h 320590"/>
              <a:gd name="connsiteX220" fmla="*/ 11345596 w 12192000"/>
              <a:gd name="connsiteY220" fmla="*/ 36512 h 320590"/>
              <a:gd name="connsiteX221" fmla="*/ 11391632 w 12192000"/>
              <a:gd name="connsiteY221" fmla="*/ 20637 h 320590"/>
              <a:gd name="connsiteX222" fmla="*/ 11444020 w 12192000"/>
              <a:gd name="connsiteY222" fmla="*/ 9525 h 320590"/>
              <a:gd name="connsiteX223" fmla="*/ 11504346 w 12192000"/>
              <a:gd name="connsiteY223" fmla="*/ 3175 h 320590"/>
              <a:gd name="connsiteX224" fmla="*/ 11572608 w 12192000"/>
              <a:gd name="connsiteY224" fmla="*/ 0 h 320590"/>
              <a:gd name="connsiteX225" fmla="*/ 11640870 w 12192000"/>
              <a:gd name="connsiteY225" fmla="*/ 3175 h 320590"/>
              <a:gd name="connsiteX226" fmla="*/ 11701196 w 12192000"/>
              <a:gd name="connsiteY226" fmla="*/ 9525 h 320590"/>
              <a:gd name="connsiteX227" fmla="*/ 11753582 w 12192000"/>
              <a:gd name="connsiteY227" fmla="*/ 20637 h 320590"/>
              <a:gd name="connsiteX228" fmla="*/ 11799620 w 12192000"/>
              <a:gd name="connsiteY228" fmla="*/ 36512 h 320590"/>
              <a:gd name="connsiteX229" fmla="*/ 11840896 w 12192000"/>
              <a:gd name="connsiteY229" fmla="*/ 52387 h 320590"/>
              <a:gd name="connsiteX230" fmla="*/ 11877408 w 12192000"/>
              <a:gd name="connsiteY230" fmla="*/ 68262 h 320590"/>
              <a:gd name="connsiteX231" fmla="*/ 11915508 w 12192000"/>
              <a:gd name="connsiteY231" fmla="*/ 87312 h 320590"/>
              <a:gd name="connsiteX232" fmla="*/ 11953608 w 12192000"/>
              <a:gd name="connsiteY232" fmla="*/ 106362 h 320590"/>
              <a:gd name="connsiteX233" fmla="*/ 11990120 w 12192000"/>
              <a:gd name="connsiteY233" fmla="*/ 125412 h 320590"/>
              <a:gd name="connsiteX234" fmla="*/ 12031396 w 12192000"/>
              <a:gd name="connsiteY234" fmla="*/ 141287 h 320590"/>
              <a:gd name="connsiteX235" fmla="*/ 12077432 w 12192000"/>
              <a:gd name="connsiteY235" fmla="*/ 155575 h 320590"/>
              <a:gd name="connsiteX236" fmla="*/ 12129820 w 12192000"/>
              <a:gd name="connsiteY236" fmla="*/ 166688 h 320590"/>
              <a:gd name="connsiteX237" fmla="*/ 12190146 w 12192000"/>
              <a:gd name="connsiteY237" fmla="*/ 174625 h 320590"/>
              <a:gd name="connsiteX238" fmla="*/ 12192000 w 12192000"/>
              <a:gd name="connsiteY238" fmla="*/ 174668 h 320590"/>
              <a:gd name="connsiteX239" fmla="*/ 12192000 w 12192000"/>
              <a:gd name="connsiteY239" fmla="*/ 319046 h 320590"/>
              <a:gd name="connsiteX240" fmla="*/ 12190146 w 12192000"/>
              <a:gd name="connsiteY240" fmla="*/ 319003 h 320590"/>
              <a:gd name="connsiteX241" fmla="*/ 12129820 w 12192000"/>
              <a:gd name="connsiteY241" fmla="*/ 311066 h 320590"/>
              <a:gd name="connsiteX242" fmla="*/ 12077432 w 12192000"/>
              <a:gd name="connsiteY242" fmla="*/ 299953 h 320590"/>
              <a:gd name="connsiteX243" fmla="*/ 12031396 w 12192000"/>
              <a:gd name="connsiteY243" fmla="*/ 285665 h 320590"/>
              <a:gd name="connsiteX244" fmla="*/ 11990120 w 12192000"/>
              <a:gd name="connsiteY244" fmla="*/ 269790 h 320590"/>
              <a:gd name="connsiteX245" fmla="*/ 11953608 w 12192000"/>
              <a:gd name="connsiteY245" fmla="*/ 250740 h 320590"/>
              <a:gd name="connsiteX246" fmla="*/ 11915508 w 12192000"/>
              <a:gd name="connsiteY246" fmla="*/ 231690 h 320590"/>
              <a:gd name="connsiteX247" fmla="*/ 11877408 w 12192000"/>
              <a:gd name="connsiteY247" fmla="*/ 212640 h 320590"/>
              <a:gd name="connsiteX248" fmla="*/ 11840896 w 12192000"/>
              <a:gd name="connsiteY248" fmla="*/ 196765 h 320590"/>
              <a:gd name="connsiteX249" fmla="*/ 11799620 w 12192000"/>
              <a:gd name="connsiteY249" fmla="*/ 180890 h 320590"/>
              <a:gd name="connsiteX250" fmla="*/ 11753582 w 12192000"/>
              <a:gd name="connsiteY250" fmla="*/ 165015 h 320590"/>
              <a:gd name="connsiteX251" fmla="*/ 11701196 w 12192000"/>
              <a:gd name="connsiteY251" fmla="*/ 153903 h 320590"/>
              <a:gd name="connsiteX252" fmla="*/ 11640870 w 12192000"/>
              <a:gd name="connsiteY252" fmla="*/ 147553 h 320590"/>
              <a:gd name="connsiteX253" fmla="*/ 11572608 w 12192000"/>
              <a:gd name="connsiteY253" fmla="*/ 144378 h 320590"/>
              <a:gd name="connsiteX254" fmla="*/ 11504346 w 12192000"/>
              <a:gd name="connsiteY254" fmla="*/ 147553 h 320590"/>
              <a:gd name="connsiteX255" fmla="*/ 11444020 w 12192000"/>
              <a:gd name="connsiteY255" fmla="*/ 153903 h 320590"/>
              <a:gd name="connsiteX256" fmla="*/ 11391632 w 12192000"/>
              <a:gd name="connsiteY256" fmla="*/ 165015 h 320590"/>
              <a:gd name="connsiteX257" fmla="*/ 11345596 w 12192000"/>
              <a:gd name="connsiteY257" fmla="*/ 180890 h 320590"/>
              <a:gd name="connsiteX258" fmla="*/ 11304320 w 12192000"/>
              <a:gd name="connsiteY258" fmla="*/ 196765 h 320590"/>
              <a:gd name="connsiteX259" fmla="*/ 11267808 w 12192000"/>
              <a:gd name="connsiteY259" fmla="*/ 212640 h 320590"/>
              <a:gd name="connsiteX260" fmla="*/ 11229708 w 12192000"/>
              <a:gd name="connsiteY260" fmla="*/ 231690 h 320590"/>
              <a:gd name="connsiteX261" fmla="*/ 11191608 w 12192000"/>
              <a:gd name="connsiteY261" fmla="*/ 250740 h 320590"/>
              <a:gd name="connsiteX262" fmla="*/ 11155096 w 12192000"/>
              <a:gd name="connsiteY262" fmla="*/ 269790 h 320590"/>
              <a:gd name="connsiteX263" fmla="*/ 11113820 w 12192000"/>
              <a:gd name="connsiteY263" fmla="*/ 285665 h 320590"/>
              <a:gd name="connsiteX264" fmla="*/ 11067782 w 12192000"/>
              <a:gd name="connsiteY264" fmla="*/ 299953 h 320590"/>
              <a:gd name="connsiteX265" fmla="*/ 11015396 w 12192000"/>
              <a:gd name="connsiteY265" fmla="*/ 311065 h 320590"/>
              <a:gd name="connsiteX266" fmla="*/ 10955070 w 12192000"/>
              <a:gd name="connsiteY266" fmla="*/ 319003 h 320590"/>
              <a:gd name="connsiteX267" fmla="*/ 10886808 w 12192000"/>
              <a:gd name="connsiteY267" fmla="*/ 320590 h 320590"/>
              <a:gd name="connsiteX268" fmla="*/ 10818546 w 12192000"/>
              <a:gd name="connsiteY268" fmla="*/ 319003 h 320590"/>
              <a:gd name="connsiteX269" fmla="*/ 10758220 w 12192000"/>
              <a:gd name="connsiteY269" fmla="*/ 311065 h 320590"/>
              <a:gd name="connsiteX270" fmla="*/ 10705832 w 12192000"/>
              <a:gd name="connsiteY270" fmla="*/ 299953 h 320590"/>
              <a:gd name="connsiteX271" fmla="*/ 10659796 w 12192000"/>
              <a:gd name="connsiteY271" fmla="*/ 285665 h 320590"/>
              <a:gd name="connsiteX272" fmla="*/ 10618520 w 12192000"/>
              <a:gd name="connsiteY272" fmla="*/ 269790 h 320590"/>
              <a:gd name="connsiteX273" fmla="*/ 10582008 w 12192000"/>
              <a:gd name="connsiteY273" fmla="*/ 250740 h 320590"/>
              <a:gd name="connsiteX274" fmla="*/ 10543908 w 12192000"/>
              <a:gd name="connsiteY274" fmla="*/ 231690 h 320590"/>
              <a:gd name="connsiteX275" fmla="*/ 10505808 w 12192000"/>
              <a:gd name="connsiteY275" fmla="*/ 212640 h 320590"/>
              <a:gd name="connsiteX276" fmla="*/ 10469296 w 12192000"/>
              <a:gd name="connsiteY276" fmla="*/ 196765 h 320590"/>
              <a:gd name="connsiteX277" fmla="*/ 10428020 w 12192000"/>
              <a:gd name="connsiteY277" fmla="*/ 180890 h 320590"/>
              <a:gd name="connsiteX278" fmla="*/ 10381982 w 12192000"/>
              <a:gd name="connsiteY278" fmla="*/ 165015 h 320590"/>
              <a:gd name="connsiteX279" fmla="*/ 10329596 w 12192000"/>
              <a:gd name="connsiteY279" fmla="*/ 153903 h 320590"/>
              <a:gd name="connsiteX280" fmla="*/ 10269270 w 12192000"/>
              <a:gd name="connsiteY280" fmla="*/ 147553 h 320590"/>
              <a:gd name="connsiteX281" fmla="*/ 10201008 w 12192000"/>
              <a:gd name="connsiteY281" fmla="*/ 144378 h 320590"/>
              <a:gd name="connsiteX282" fmla="*/ 10132746 w 12192000"/>
              <a:gd name="connsiteY282" fmla="*/ 147553 h 320590"/>
              <a:gd name="connsiteX283" fmla="*/ 10072420 w 12192000"/>
              <a:gd name="connsiteY283" fmla="*/ 153903 h 320590"/>
              <a:gd name="connsiteX284" fmla="*/ 10020032 w 12192000"/>
              <a:gd name="connsiteY284" fmla="*/ 165015 h 320590"/>
              <a:gd name="connsiteX285" fmla="*/ 9973996 w 12192000"/>
              <a:gd name="connsiteY285" fmla="*/ 180890 h 320590"/>
              <a:gd name="connsiteX286" fmla="*/ 9932720 w 12192000"/>
              <a:gd name="connsiteY286" fmla="*/ 196765 h 320590"/>
              <a:gd name="connsiteX287" fmla="*/ 9896208 w 12192000"/>
              <a:gd name="connsiteY287" fmla="*/ 212640 h 320590"/>
              <a:gd name="connsiteX288" fmla="*/ 9820008 w 12192000"/>
              <a:gd name="connsiteY288" fmla="*/ 250740 h 320590"/>
              <a:gd name="connsiteX289" fmla="*/ 9783496 w 12192000"/>
              <a:gd name="connsiteY289" fmla="*/ 269790 h 320590"/>
              <a:gd name="connsiteX290" fmla="*/ 9742220 w 12192000"/>
              <a:gd name="connsiteY290" fmla="*/ 285665 h 320590"/>
              <a:gd name="connsiteX291" fmla="*/ 9696182 w 12192000"/>
              <a:gd name="connsiteY291" fmla="*/ 299953 h 320590"/>
              <a:gd name="connsiteX292" fmla="*/ 9643796 w 12192000"/>
              <a:gd name="connsiteY292" fmla="*/ 311065 h 320590"/>
              <a:gd name="connsiteX293" fmla="*/ 9583470 w 12192000"/>
              <a:gd name="connsiteY293" fmla="*/ 319003 h 320590"/>
              <a:gd name="connsiteX294" fmla="*/ 9515208 w 12192000"/>
              <a:gd name="connsiteY294" fmla="*/ 320590 h 320590"/>
              <a:gd name="connsiteX295" fmla="*/ 9446946 w 12192000"/>
              <a:gd name="connsiteY295" fmla="*/ 319003 h 320590"/>
              <a:gd name="connsiteX296" fmla="*/ 9386620 w 12192000"/>
              <a:gd name="connsiteY296" fmla="*/ 311065 h 320590"/>
              <a:gd name="connsiteX297" fmla="*/ 9334232 w 12192000"/>
              <a:gd name="connsiteY297" fmla="*/ 299953 h 320590"/>
              <a:gd name="connsiteX298" fmla="*/ 9288196 w 12192000"/>
              <a:gd name="connsiteY298" fmla="*/ 285665 h 320590"/>
              <a:gd name="connsiteX299" fmla="*/ 9246920 w 12192000"/>
              <a:gd name="connsiteY299" fmla="*/ 269790 h 320590"/>
              <a:gd name="connsiteX300" fmla="*/ 9210408 w 12192000"/>
              <a:gd name="connsiteY300" fmla="*/ 250740 h 320590"/>
              <a:gd name="connsiteX301" fmla="*/ 9172308 w 12192000"/>
              <a:gd name="connsiteY301" fmla="*/ 231690 h 320590"/>
              <a:gd name="connsiteX302" fmla="*/ 9134208 w 12192000"/>
              <a:gd name="connsiteY302" fmla="*/ 212640 h 320590"/>
              <a:gd name="connsiteX303" fmla="*/ 9097696 w 12192000"/>
              <a:gd name="connsiteY303" fmla="*/ 196765 h 320590"/>
              <a:gd name="connsiteX304" fmla="*/ 9056420 w 12192000"/>
              <a:gd name="connsiteY304" fmla="*/ 180890 h 320590"/>
              <a:gd name="connsiteX305" fmla="*/ 9010382 w 12192000"/>
              <a:gd name="connsiteY305" fmla="*/ 165015 h 320590"/>
              <a:gd name="connsiteX306" fmla="*/ 8957996 w 12192000"/>
              <a:gd name="connsiteY306" fmla="*/ 153903 h 320590"/>
              <a:gd name="connsiteX307" fmla="*/ 8897670 w 12192000"/>
              <a:gd name="connsiteY307" fmla="*/ 147553 h 320590"/>
              <a:gd name="connsiteX308" fmla="*/ 8827820 w 12192000"/>
              <a:gd name="connsiteY308" fmla="*/ 144378 h 320590"/>
              <a:gd name="connsiteX309" fmla="*/ 8761146 w 12192000"/>
              <a:gd name="connsiteY309" fmla="*/ 147553 h 320590"/>
              <a:gd name="connsiteX310" fmla="*/ 8700820 w 12192000"/>
              <a:gd name="connsiteY310" fmla="*/ 153903 h 320590"/>
              <a:gd name="connsiteX311" fmla="*/ 8648432 w 12192000"/>
              <a:gd name="connsiteY311" fmla="*/ 165015 h 320590"/>
              <a:gd name="connsiteX312" fmla="*/ 8602396 w 12192000"/>
              <a:gd name="connsiteY312" fmla="*/ 180890 h 320590"/>
              <a:gd name="connsiteX313" fmla="*/ 8561120 w 12192000"/>
              <a:gd name="connsiteY313" fmla="*/ 196765 h 320590"/>
              <a:gd name="connsiteX314" fmla="*/ 8524608 w 12192000"/>
              <a:gd name="connsiteY314" fmla="*/ 212640 h 320590"/>
              <a:gd name="connsiteX315" fmla="*/ 8486508 w 12192000"/>
              <a:gd name="connsiteY315" fmla="*/ 231690 h 320590"/>
              <a:gd name="connsiteX316" fmla="*/ 8448408 w 12192000"/>
              <a:gd name="connsiteY316" fmla="*/ 250740 h 320590"/>
              <a:gd name="connsiteX317" fmla="*/ 8411896 w 12192000"/>
              <a:gd name="connsiteY317" fmla="*/ 269790 h 320590"/>
              <a:gd name="connsiteX318" fmla="*/ 8370621 w 12192000"/>
              <a:gd name="connsiteY318" fmla="*/ 285665 h 320590"/>
              <a:gd name="connsiteX319" fmla="*/ 8324583 w 12192000"/>
              <a:gd name="connsiteY319" fmla="*/ 299953 h 320590"/>
              <a:gd name="connsiteX320" fmla="*/ 8272196 w 12192000"/>
              <a:gd name="connsiteY320" fmla="*/ 311065 h 320590"/>
              <a:gd name="connsiteX321" fmla="*/ 8211871 w 12192000"/>
              <a:gd name="connsiteY321" fmla="*/ 319003 h 320590"/>
              <a:gd name="connsiteX322" fmla="*/ 8143608 w 12192000"/>
              <a:gd name="connsiteY322" fmla="*/ 320590 h 320590"/>
              <a:gd name="connsiteX323" fmla="*/ 8075346 w 12192000"/>
              <a:gd name="connsiteY323" fmla="*/ 319003 h 320590"/>
              <a:gd name="connsiteX324" fmla="*/ 8015021 w 12192000"/>
              <a:gd name="connsiteY324" fmla="*/ 311065 h 320590"/>
              <a:gd name="connsiteX325" fmla="*/ 7962633 w 12192000"/>
              <a:gd name="connsiteY325" fmla="*/ 299953 h 320590"/>
              <a:gd name="connsiteX326" fmla="*/ 7916596 w 12192000"/>
              <a:gd name="connsiteY326" fmla="*/ 285665 h 320590"/>
              <a:gd name="connsiteX327" fmla="*/ 7875321 w 12192000"/>
              <a:gd name="connsiteY327" fmla="*/ 269790 h 320590"/>
              <a:gd name="connsiteX328" fmla="*/ 7838808 w 12192000"/>
              <a:gd name="connsiteY328" fmla="*/ 250740 h 320590"/>
              <a:gd name="connsiteX329" fmla="*/ 7800708 w 12192000"/>
              <a:gd name="connsiteY329" fmla="*/ 231690 h 320590"/>
              <a:gd name="connsiteX330" fmla="*/ 7762608 w 12192000"/>
              <a:gd name="connsiteY330" fmla="*/ 212640 h 320590"/>
              <a:gd name="connsiteX331" fmla="*/ 7726096 w 12192000"/>
              <a:gd name="connsiteY331" fmla="*/ 196765 h 320590"/>
              <a:gd name="connsiteX332" fmla="*/ 7684821 w 12192000"/>
              <a:gd name="connsiteY332" fmla="*/ 180890 h 320590"/>
              <a:gd name="connsiteX333" fmla="*/ 7638783 w 12192000"/>
              <a:gd name="connsiteY333" fmla="*/ 165015 h 320590"/>
              <a:gd name="connsiteX334" fmla="*/ 7586396 w 12192000"/>
              <a:gd name="connsiteY334" fmla="*/ 153903 h 320590"/>
              <a:gd name="connsiteX335" fmla="*/ 7526071 w 12192000"/>
              <a:gd name="connsiteY335" fmla="*/ 147553 h 320590"/>
              <a:gd name="connsiteX336" fmla="*/ 7457808 w 12192000"/>
              <a:gd name="connsiteY336" fmla="*/ 144378 h 320590"/>
              <a:gd name="connsiteX337" fmla="*/ 7389546 w 12192000"/>
              <a:gd name="connsiteY337" fmla="*/ 147553 h 320590"/>
              <a:gd name="connsiteX338" fmla="*/ 7329221 w 12192000"/>
              <a:gd name="connsiteY338" fmla="*/ 153903 h 320590"/>
              <a:gd name="connsiteX339" fmla="*/ 7276833 w 12192000"/>
              <a:gd name="connsiteY339" fmla="*/ 165015 h 320590"/>
              <a:gd name="connsiteX340" fmla="*/ 7230796 w 12192000"/>
              <a:gd name="connsiteY340" fmla="*/ 180890 h 320590"/>
              <a:gd name="connsiteX341" fmla="*/ 7189521 w 12192000"/>
              <a:gd name="connsiteY341" fmla="*/ 196765 h 320590"/>
              <a:gd name="connsiteX342" fmla="*/ 7153008 w 12192000"/>
              <a:gd name="connsiteY342" fmla="*/ 212640 h 320590"/>
              <a:gd name="connsiteX343" fmla="*/ 7114908 w 12192000"/>
              <a:gd name="connsiteY343" fmla="*/ 231690 h 320590"/>
              <a:gd name="connsiteX344" fmla="*/ 7076808 w 12192000"/>
              <a:gd name="connsiteY344" fmla="*/ 250740 h 320590"/>
              <a:gd name="connsiteX345" fmla="*/ 7040296 w 12192000"/>
              <a:gd name="connsiteY345" fmla="*/ 269790 h 320590"/>
              <a:gd name="connsiteX346" fmla="*/ 6999021 w 12192000"/>
              <a:gd name="connsiteY346" fmla="*/ 285665 h 320590"/>
              <a:gd name="connsiteX347" fmla="*/ 6952983 w 12192000"/>
              <a:gd name="connsiteY347" fmla="*/ 299953 h 320590"/>
              <a:gd name="connsiteX348" fmla="*/ 6900596 w 12192000"/>
              <a:gd name="connsiteY348" fmla="*/ 311065 h 320590"/>
              <a:gd name="connsiteX349" fmla="*/ 6840271 w 12192000"/>
              <a:gd name="connsiteY349" fmla="*/ 319003 h 320590"/>
              <a:gd name="connsiteX350" fmla="*/ 6781799 w 12192000"/>
              <a:gd name="connsiteY350" fmla="*/ 320363 h 320590"/>
              <a:gd name="connsiteX351" fmla="*/ 6723327 w 12192000"/>
              <a:gd name="connsiteY351" fmla="*/ 319003 h 320590"/>
              <a:gd name="connsiteX352" fmla="*/ 6663002 w 12192000"/>
              <a:gd name="connsiteY352" fmla="*/ 311065 h 320590"/>
              <a:gd name="connsiteX353" fmla="*/ 6610614 w 12192000"/>
              <a:gd name="connsiteY353" fmla="*/ 299953 h 320590"/>
              <a:gd name="connsiteX354" fmla="*/ 6564577 w 12192000"/>
              <a:gd name="connsiteY354" fmla="*/ 285665 h 320590"/>
              <a:gd name="connsiteX355" fmla="*/ 6523302 w 12192000"/>
              <a:gd name="connsiteY355" fmla="*/ 269790 h 320590"/>
              <a:gd name="connsiteX356" fmla="*/ 6486789 w 12192000"/>
              <a:gd name="connsiteY356" fmla="*/ 250740 h 320590"/>
              <a:gd name="connsiteX357" fmla="*/ 6448689 w 12192000"/>
              <a:gd name="connsiteY357" fmla="*/ 231690 h 320590"/>
              <a:gd name="connsiteX358" fmla="*/ 6410589 w 12192000"/>
              <a:gd name="connsiteY358" fmla="*/ 212640 h 320590"/>
              <a:gd name="connsiteX359" fmla="*/ 6374077 w 12192000"/>
              <a:gd name="connsiteY359" fmla="*/ 196765 h 320590"/>
              <a:gd name="connsiteX360" fmla="*/ 6332802 w 12192000"/>
              <a:gd name="connsiteY360" fmla="*/ 180890 h 320590"/>
              <a:gd name="connsiteX361" fmla="*/ 6286764 w 12192000"/>
              <a:gd name="connsiteY361" fmla="*/ 165015 h 320590"/>
              <a:gd name="connsiteX362" fmla="*/ 6234377 w 12192000"/>
              <a:gd name="connsiteY362" fmla="*/ 153903 h 320590"/>
              <a:gd name="connsiteX363" fmla="*/ 6174052 w 12192000"/>
              <a:gd name="connsiteY363" fmla="*/ 147553 h 320590"/>
              <a:gd name="connsiteX364" fmla="*/ 6105789 w 12192000"/>
              <a:gd name="connsiteY364" fmla="*/ 144378 h 320590"/>
              <a:gd name="connsiteX365" fmla="*/ 6095999 w 12192000"/>
              <a:gd name="connsiteY365" fmla="*/ 144833 h 320590"/>
              <a:gd name="connsiteX366" fmla="*/ 6086209 w 12192000"/>
              <a:gd name="connsiteY366" fmla="*/ 144378 h 320590"/>
              <a:gd name="connsiteX367" fmla="*/ 6017947 w 12192000"/>
              <a:gd name="connsiteY367" fmla="*/ 147553 h 320590"/>
              <a:gd name="connsiteX368" fmla="*/ 5957621 w 12192000"/>
              <a:gd name="connsiteY368" fmla="*/ 153903 h 320590"/>
              <a:gd name="connsiteX369" fmla="*/ 5905234 w 12192000"/>
              <a:gd name="connsiteY369" fmla="*/ 165015 h 320590"/>
              <a:gd name="connsiteX370" fmla="*/ 5859196 w 12192000"/>
              <a:gd name="connsiteY370" fmla="*/ 180890 h 320590"/>
              <a:gd name="connsiteX371" fmla="*/ 5817921 w 12192000"/>
              <a:gd name="connsiteY371" fmla="*/ 196765 h 320590"/>
              <a:gd name="connsiteX372" fmla="*/ 5781408 w 12192000"/>
              <a:gd name="connsiteY372" fmla="*/ 212640 h 320590"/>
              <a:gd name="connsiteX373" fmla="*/ 5743308 w 12192000"/>
              <a:gd name="connsiteY373" fmla="*/ 231690 h 320590"/>
              <a:gd name="connsiteX374" fmla="*/ 5705209 w 12192000"/>
              <a:gd name="connsiteY374" fmla="*/ 250740 h 320590"/>
              <a:gd name="connsiteX375" fmla="*/ 5668696 w 12192000"/>
              <a:gd name="connsiteY375" fmla="*/ 269790 h 320590"/>
              <a:gd name="connsiteX376" fmla="*/ 5627421 w 12192000"/>
              <a:gd name="connsiteY376" fmla="*/ 285665 h 320590"/>
              <a:gd name="connsiteX377" fmla="*/ 5581383 w 12192000"/>
              <a:gd name="connsiteY377" fmla="*/ 299953 h 320590"/>
              <a:gd name="connsiteX378" fmla="*/ 5528996 w 12192000"/>
              <a:gd name="connsiteY378" fmla="*/ 311065 h 320590"/>
              <a:gd name="connsiteX379" fmla="*/ 5468671 w 12192000"/>
              <a:gd name="connsiteY379" fmla="*/ 319003 h 320590"/>
              <a:gd name="connsiteX380" fmla="*/ 5410199 w 12192000"/>
              <a:gd name="connsiteY380" fmla="*/ 320363 h 320590"/>
              <a:gd name="connsiteX381" fmla="*/ 5351727 w 12192000"/>
              <a:gd name="connsiteY381" fmla="*/ 319003 h 320590"/>
              <a:gd name="connsiteX382" fmla="*/ 5291401 w 12192000"/>
              <a:gd name="connsiteY382" fmla="*/ 311065 h 320590"/>
              <a:gd name="connsiteX383" fmla="*/ 5239014 w 12192000"/>
              <a:gd name="connsiteY383" fmla="*/ 299953 h 320590"/>
              <a:gd name="connsiteX384" fmla="*/ 5192977 w 12192000"/>
              <a:gd name="connsiteY384" fmla="*/ 285665 h 320590"/>
              <a:gd name="connsiteX385" fmla="*/ 5151701 w 12192000"/>
              <a:gd name="connsiteY385" fmla="*/ 269790 h 320590"/>
              <a:gd name="connsiteX386" fmla="*/ 5115189 w 12192000"/>
              <a:gd name="connsiteY386" fmla="*/ 250740 h 320590"/>
              <a:gd name="connsiteX387" fmla="*/ 5077090 w 12192000"/>
              <a:gd name="connsiteY387" fmla="*/ 231690 h 320590"/>
              <a:gd name="connsiteX388" fmla="*/ 5038989 w 12192000"/>
              <a:gd name="connsiteY388" fmla="*/ 212640 h 320590"/>
              <a:gd name="connsiteX389" fmla="*/ 5002477 w 12192000"/>
              <a:gd name="connsiteY389" fmla="*/ 196765 h 320590"/>
              <a:gd name="connsiteX390" fmla="*/ 4961201 w 12192000"/>
              <a:gd name="connsiteY390" fmla="*/ 180890 h 320590"/>
              <a:gd name="connsiteX391" fmla="*/ 4915165 w 12192000"/>
              <a:gd name="connsiteY391" fmla="*/ 165015 h 320590"/>
              <a:gd name="connsiteX392" fmla="*/ 4862777 w 12192000"/>
              <a:gd name="connsiteY392" fmla="*/ 153903 h 320590"/>
              <a:gd name="connsiteX393" fmla="*/ 4802453 w 12192000"/>
              <a:gd name="connsiteY393" fmla="*/ 147553 h 320590"/>
              <a:gd name="connsiteX394" fmla="*/ 4734189 w 12192000"/>
              <a:gd name="connsiteY394" fmla="*/ 144378 h 320590"/>
              <a:gd name="connsiteX395" fmla="*/ 4665928 w 12192000"/>
              <a:gd name="connsiteY395" fmla="*/ 147553 h 320590"/>
              <a:gd name="connsiteX396" fmla="*/ 4605602 w 12192000"/>
              <a:gd name="connsiteY396" fmla="*/ 153903 h 320590"/>
              <a:gd name="connsiteX397" fmla="*/ 4553215 w 12192000"/>
              <a:gd name="connsiteY397" fmla="*/ 165015 h 320590"/>
              <a:gd name="connsiteX398" fmla="*/ 4507177 w 12192000"/>
              <a:gd name="connsiteY398" fmla="*/ 180890 h 320590"/>
              <a:gd name="connsiteX399" fmla="*/ 4465902 w 12192000"/>
              <a:gd name="connsiteY399" fmla="*/ 196765 h 320590"/>
              <a:gd name="connsiteX400" fmla="*/ 4429389 w 12192000"/>
              <a:gd name="connsiteY400" fmla="*/ 212640 h 320590"/>
              <a:gd name="connsiteX401" fmla="*/ 4353189 w 12192000"/>
              <a:gd name="connsiteY401" fmla="*/ 250740 h 320590"/>
              <a:gd name="connsiteX402" fmla="*/ 4316677 w 12192000"/>
              <a:gd name="connsiteY402" fmla="*/ 269790 h 320590"/>
              <a:gd name="connsiteX403" fmla="*/ 4275402 w 12192000"/>
              <a:gd name="connsiteY403" fmla="*/ 285665 h 320590"/>
              <a:gd name="connsiteX404" fmla="*/ 4229364 w 12192000"/>
              <a:gd name="connsiteY404" fmla="*/ 299953 h 320590"/>
              <a:gd name="connsiteX405" fmla="*/ 4176977 w 12192000"/>
              <a:gd name="connsiteY405" fmla="*/ 311065 h 320590"/>
              <a:gd name="connsiteX406" fmla="*/ 4116652 w 12192000"/>
              <a:gd name="connsiteY406" fmla="*/ 319003 h 320590"/>
              <a:gd name="connsiteX407" fmla="*/ 4048389 w 12192000"/>
              <a:gd name="connsiteY407" fmla="*/ 320590 h 320590"/>
              <a:gd name="connsiteX408" fmla="*/ 3980127 w 12192000"/>
              <a:gd name="connsiteY408" fmla="*/ 319003 h 320590"/>
              <a:gd name="connsiteX409" fmla="*/ 3919802 w 12192000"/>
              <a:gd name="connsiteY409" fmla="*/ 311065 h 320590"/>
              <a:gd name="connsiteX410" fmla="*/ 3867414 w 12192000"/>
              <a:gd name="connsiteY410" fmla="*/ 299953 h 320590"/>
              <a:gd name="connsiteX411" fmla="*/ 3821377 w 12192000"/>
              <a:gd name="connsiteY411" fmla="*/ 285665 h 320590"/>
              <a:gd name="connsiteX412" fmla="*/ 3780102 w 12192000"/>
              <a:gd name="connsiteY412" fmla="*/ 269790 h 320590"/>
              <a:gd name="connsiteX413" fmla="*/ 3743589 w 12192000"/>
              <a:gd name="connsiteY413" fmla="*/ 250740 h 320590"/>
              <a:gd name="connsiteX414" fmla="*/ 3705489 w 12192000"/>
              <a:gd name="connsiteY414" fmla="*/ 231690 h 320590"/>
              <a:gd name="connsiteX415" fmla="*/ 3667389 w 12192000"/>
              <a:gd name="connsiteY415" fmla="*/ 212640 h 320590"/>
              <a:gd name="connsiteX416" fmla="*/ 3630877 w 12192000"/>
              <a:gd name="connsiteY416" fmla="*/ 196765 h 320590"/>
              <a:gd name="connsiteX417" fmla="*/ 3589602 w 12192000"/>
              <a:gd name="connsiteY417" fmla="*/ 180890 h 320590"/>
              <a:gd name="connsiteX418" fmla="*/ 3543564 w 12192000"/>
              <a:gd name="connsiteY418" fmla="*/ 165015 h 320590"/>
              <a:gd name="connsiteX419" fmla="*/ 3491177 w 12192000"/>
              <a:gd name="connsiteY419" fmla="*/ 153903 h 320590"/>
              <a:gd name="connsiteX420" fmla="*/ 3430852 w 12192000"/>
              <a:gd name="connsiteY420" fmla="*/ 147553 h 320590"/>
              <a:gd name="connsiteX421" fmla="*/ 3361002 w 12192000"/>
              <a:gd name="connsiteY421" fmla="*/ 144378 h 320590"/>
              <a:gd name="connsiteX422" fmla="*/ 3294327 w 12192000"/>
              <a:gd name="connsiteY422" fmla="*/ 147553 h 320590"/>
              <a:gd name="connsiteX423" fmla="*/ 3234002 w 12192000"/>
              <a:gd name="connsiteY423" fmla="*/ 153903 h 320590"/>
              <a:gd name="connsiteX424" fmla="*/ 3181614 w 12192000"/>
              <a:gd name="connsiteY424" fmla="*/ 165015 h 320590"/>
              <a:gd name="connsiteX425" fmla="*/ 3135577 w 12192000"/>
              <a:gd name="connsiteY425" fmla="*/ 180890 h 320590"/>
              <a:gd name="connsiteX426" fmla="*/ 3094302 w 12192000"/>
              <a:gd name="connsiteY426" fmla="*/ 196765 h 320590"/>
              <a:gd name="connsiteX427" fmla="*/ 3057789 w 12192000"/>
              <a:gd name="connsiteY427" fmla="*/ 212640 h 320590"/>
              <a:gd name="connsiteX428" fmla="*/ 3019689 w 12192000"/>
              <a:gd name="connsiteY428" fmla="*/ 231690 h 320590"/>
              <a:gd name="connsiteX429" fmla="*/ 2981589 w 12192000"/>
              <a:gd name="connsiteY429" fmla="*/ 250740 h 320590"/>
              <a:gd name="connsiteX430" fmla="*/ 2945077 w 12192000"/>
              <a:gd name="connsiteY430" fmla="*/ 269790 h 320590"/>
              <a:gd name="connsiteX431" fmla="*/ 2903802 w 12192000"/>
              <a:gd name="connsiteY431" fmla="*/ 285665 h 320590"/>
              <a:gd name="connsiteX432" fmla="*/ 2857764 w 12192000"/>
              <a:gd name="connsiteY432" fmla="*/ 299953 h 320590"/>
              <a:gd name="connsiteX433" fmla="*/ 2805377 w 12192000"/>
              <a:gd name="connsiteY433" fmla="*/ 311065 h 320590"/>
              <a:gd name="connsiteX434" fmla="*/ 2745052 w 12192000"/>
              <a:gd name="connsiteY434" fmla="*/ 319003 h 320590"/>
              <a:gd name="connsiteX435" fmla="*/ 2676789 w 12192000"/>
              <a:gd name="connsiteY435" fmla="*/ 320590 h 320590"/>
              <a:gd name="connsiteX436" fmla="*/ 2608527 w 12192000"/>
              <a:gd name="connsiteY436" fmla="*/ 319003 h 320590"/>
              <a:gd name="connsiteX437" fmla="*/ 2548202 w 12192000"/>
              <a:gd name="connsiteY437" fmla="*/ 311065 h 320590"/>
              <a:gd name="connsiteX438" fmla="*/ 2495814 w 12192000"/>
              <a:gd name="connsiteY438" fmla="*/ 299953 h 320590"/>
              <a:gd name="connsiteX439" fmla="*/ 2449777 w 12192000"/>
              <a:gd name="connsiteY439" fmla="*/ 285665 h 320590"/>
              <a:gd name="connsiteX440" fmla="*/ 2408502 w 12192000"/>
              <a:gd name="connsiteY440" fmla="*/ 269790 h 320590"/>
              <a:gd name="connsiteX441" fmla="*/ 2371989 w 12192000"/>
              <a:gd name="connsiteY441" fmla="*/ 250740 h 320590"/>
              <a:gd name="connsiteX442" fmla="*/ 2333889 w 12192000"/>
              <a:gd name="connsiteY442" fmla="*/ 231690 h 320590"/>
              <a:gd name="connsiteX443" fmla="*/ 2295789 w 12192000"/>
              <a:gd name="connsiteY443" fmla="*/ 212640 h 320590"/>
              <a:gd name="connsiteX444" fmla="*/ 2259277 w 12192000"/>
              <a:gd name="connsiteY444" fmla="*/ 196765 h 320590"/>
              <a:gd name="connsiteX445" fmla="*/ 2218002 w 12192000"/>
              <a:gd name="connsiteY445" fmla="*/ 180890 h 320590"/>
              <a:gd name="connsiteX446" fmla="*/ 2171964 w 12192000"/>
              <a:gd name="connsiteY446" fmla="*/ 165015 h 320590"/>
              <a:gd name="connsiteX447" fmla="*/ 2119577 w 12192000"/>
              <a:gd name="connsiteY447" fmla="*/ 153903 h 320590"/>
              <a:gd name="connsiteX448" fmla="*/ 2059252 w 12192000"/>
              <a:gd name="connsiteY448" fmla="*/ 147553 h 320590"/>
              <a:gd name="connsiteX449" fmla="*/ 1990989 w 12192000"/>
              <a:gd name="connsiteY449" fmla="*/ 144378 h 320590"/>
              <a:gd name="connsiteX450" fmla="*/ 1922727 w 12192000"/>
              <a:gd name="connsiteY450" fmla="*/ 147553 h 320590"/>
              <a:gd name="connsiteX451" fmla="*/ 1862402 w 12192000"/>
              <a:gd name="connsiteY451" fmla="*/ 153903 h 320590"/>
              <a:gd name="connsiteX452" fmla="*/ 1810014 w 12192000"/>
              <a:gd name="connsiteY452" fmla="*/ 165015 h 320590"/>
              <a:gd name="connsiteX453" fmla="*/ 1763977 w 12192000"/>
              <a:gd name="connsiteY453" fmla="*/ 180890 h 320590"/>
              <a:gd name="connsiteX454" fmla="*/ 1722702 w 12192000"/>
              <a:gd name="connsiteY454" fmla="*/ 196765 h 320590"/>
              <a:gd name="connsiteX455" fmla="*/ 1686189 w 12192000"/>
              <a:gd name="connsiteY455" fmla="*/ 212640 h 320590"/>
              <a:gd name="connsiteX456" fmla="*/ 1648089 w 12192000"/>
              <a:gd name="connsiteY456" fmla="*/ 231690 h 320590"/>
              <a:gd name="connsiteX457" fmla="*/ 1609989 w 12192000"/>
              <a:gd name="connsiteY457" fmla="*/ 250740 h 320590"/>
              <a:gd name="connsiteX458" fmla="*/ 1573477 w 12192000"/>
              <a:gd name="connsiteY458" fmla="*/ 269790 h 320590"/>
              <a:gd name="connsiteX459" fmla="*/ 1532202 w 12192000"/>
              <a:gd name="connsiteY459" fmla="*/ 285665 h 320590"/>
              <a:gd name="connsiteX460" fmla="*/ 1486164 w 12192000"/>
              <a:gd name="connsiteY460" fmla="*/ 299953 h 320590"/>
              <a:gd name="connsiteX461" fmla="*/ 1433777 w 12192000"/>
              <a:gd name="connsiteY461" fmla="*/ 311065 h 320590"/>
              <a:gd name="connsiteX462" fmla="*/ 1373452 w 12192000"/>
              <a:gd name="connsiteY462" fmla="*/ 319003 h 320590"/>
              <a:gd name="connsiteX463" fmla="*/ 1305189 w 12192000"/>
              <a:gd name="connsiteY463" fmla="*/ 320590 h 320590"/>
              <a:gd name="connsiteX464" fmla="*/ 1236927 w 12192000"/>
              <a:gd name="connsiteY464" fmla="*/ 319003 h 320590"/>
              <a:gd name="connsiteX465" fmla="*/ 1176602 w 12192000"/>
              <a:gd name="connsiteY465" fmla="*/ 311065 h 320590"/>
              <a:gd name="connsiteX466" fmla="*/ 1124214 w 12192000"/>
              <a:gd name="connsiteY466" fmla="*/ 299953 h 320590"/>
              <a:gd name="connsiteX467" fmla="*/ 1078177 w 12192000"/>
              <a:gd name="connsiteY467" fmla="*/ 285665 h 320590"/>
              <a:gd name="connsiteX468" fmla="*/ 1036902 w 12192000"/>
              <a:gd name="connsiteY468" fmla="*/ 269790 h 320590"/>
              <a:gd name="connsiteX469" fmla="*/ 1000389 w 12192000"/>
              <a:gd name="connsiteY469" fmla="*/ 250740 h 320590"/>
              <a:gd name="connsiteX470" fmla="*/ 962289 w 12192000"/>
              <a:gd name="connsiteY470" fmla="*/ 231690 h 320590"/>
              <a:gd name="connsiteX471" fmla="*/ 924189 w 12192000"/>
              <a:gd name="connsiteY471" fmla="*/ 212640 h 320590"/>
              <a:gd name="connsiteX472" fmla="*/ 887677 w 12192000"/>
              <a:gd name="connsiteY472" fmla="*/ 196765 h 320590"/>
              <a:gd name="connsiteX473" fmla="*/ 846402 w 12192000"/>
              <a:gd name="connsiteY473" fmla="*/ 180890 h 320590"/>
              <a:gd name="connsiteX474" fmla="*/ 800364 w 12192000"/>
              <a:gd name="connsiteY474" fmla="*/ 165015 h 320590"/>
              <a:gd name="connsiteX475" fmla="*/ 747977 w 12192000"/>
              <a:gd name="connsiteY475" fmla="*/ 153903 h 320590"/>
              <a:gd name="connsiteX476" fmla="*/ 687652 w 12192000"/>
              <a:gd name="connsiteY476" fmla="*/ 147553 h 320590"/>
              <a:gd name="connsiteX477" fmla="*/ 619389 w 12192000"/>
              <a:gd name="connsiteY477" fmla="*/ 144378 h 320590"/>
              <a:gd name="connsiteX478" fmla="*/ 551127 w 12192000"/>
              <a:gd name="connsiteY478" fmla="*/ 147553 h 320590"/>
              <a:gd name="connsiteX479" fmla="*/ 490802 w 12192000"/>
              <a:gd name="connsiteY479" fmla="*/ 153903 h 320590"/>
              <a:gd name="connsiteX480" fmla="*/ 438414 w 12192000"/>
              <a:gd name="connsiteY480" fmla="*/ 165015 h 320590"/>
              <a:gd name="connsiteX481" fmla="*/ 392377 w 12192000"/>
              <a:gd name="connsiteY481" fmla="*/ 180890 h 320590"/>
              <a:gd name="connsiteX482" fmla="*/ 351102 w 12192000"/>
              <a:gd name="connsiteY482" fmla="*/ 196765 h 320590"/>
              <a:gd name="connsiteX483" fmla="*/ 314589 w 12192000"/>
              <a:gd name="connsiteY483" fmla="*/ 212640 h 320590"/>
              <a:gd name="connsiteX484" fmla="*/ 276489 w 12192000"/>
              <a:gd name="connsiteY484" fmla="*/ 231690 h 320590"/>
              <a:gd name="connsiteX485" fmla="*/ 238389 w 12192000"/>
              <a:gd name="connsiteY485" fmla="*/ 250740 h 320590"/>
              <a:gd name="connsiteX486" fmla="*/ 201877 w 12192000"/>
              <a:gd name="connsiteY486" fmla="*/ 269790 h 320590"/>
              <a:gd name="connsiteX487" fmla="*/ 160602 w 12192000"/>
              <a:gd name="connsiteY487" fmla="*/ 285665 h 320590"/>
              <a:gd name="connsiteX488" fmla="*/ 114564 w 12192000"/>
              <a:gd name="connsiteY488" fmla="*/ 299953 h 320590"/>
              <a:gd name="connsiteX489" fmla="*/ 62177 w 12192000"/>
              <a:gd name="connsiteY489" fmla="*/ 311065 h 320590"/>
              <a:gd name="connsiteX490" fmla="*/ 1852 w 12192000"/>
              <a:gd name="connsiteY490" fmla="*/ 319003 h 320590"/>
              <a:gd name="connsiteX491" fmla="*/ 0 w 12192000"/>
              <a:gd name="connsiteY491" fmla="*/ 319046 h 320590"/>
              <a:gd name="connsiteX492" fmla="*/ 0 w 12192000"/>
              <a:gd name="connsiteY492" fmla="*/ 174668 h 320590"/>
              <a:gd name="connsiteX493" fmla="*/ 1852 w 12192000"/>
              <a:gd name="connsiteY493" fmla="*/ 174625 h 320590"/>
              <a:gd name="connsiteX494" fmla="*/ 62177 w 12192000"/>
              <a:gd name="connsiteY494" fmla="*/ 166687 h 320590"/>
              <a:gd name="connsiteX495" fmla="*/ 114564 w 12192000"/>
              <a:gd name="connsiteY495" fmla="*/ 155575 h 320590"/>
              <a:gd name="connsiteX496" fmla="*/ 160602 w 12192000"/>
              <a:gd name="connsiteY496" fmla="*/ 141287 h 320590"/>
              <a:gd name="connsiteX497" fmla="*/ 201877 w 12192000"/>
              <a:gd name="connsiteY497" fmla="*/ 125412 h 320590"/>
              <a:gd name="connsiteX498" fmla="*/ 238389 w 12192000"/>
              <a:gd name="connsiteY498" fmla="*/ 106362 h 320590"/>
              <a:gd name="connsiteX499" fmla="*/ 276489 w 12192000"/>
              <a:gd name="connsiteY499" fmla="*/ 87312 h 320590"/>
              <a:gd name="connsiteX500" fmla="*/ 314589 w 12192000"/>
              <a:gd name="connsiteY500" fmla="*/ 68262 h 320590"/>
              <a:gd name="connsiteX501" fmla="*/ 351102 w 12192000"/>
              <a:gd name="connsiteY501" fmla="*/ 52387 h 320590"/>
              <a:gd name="connsiteX502" fmla="*/ 392377 w 12192000"/>
              <a:gd name="connsiteY502" fmla="*/ 36512 h 320590"/>
              <a:gd name="connsiteX503" fmla="*/ 438414 w 12192000"/>
              <a:gd name="connsiteY503" fmla="*/ 20637 h 320590"/>
              <a:gd name="connsiteX504" fmla="*/ 490802 w 12192000"/>
              <a:gd name="connsiteY504" fmla="*/ 9525 h 320590"/>
              <a:gd name="connsiteX505" fmla="*/ 551127 w 12192000"/>
              <a:gd name="connsiteY505" fmla="*/ 3175 h 320590"/>
              <a:gd name="connsiteX506" fmla="*/ 619389 w 12192000"/>
              <a:gd name="connsiteY506" fmla="*/ 0 h 3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2000" h="32059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6"/>
                </a:lnTo>
                <a:lnTo>
                  <a:pt x="12190146" y="319003"/>
                </a:lnTo>
                <a:lnTo>
                  <a:pt x="12129820" y="311066"/>
                </a:lnTo>
                <a:lnTo>
                  <a:pt x="12077432" y="299953"/>
                </a:lnTo>
                <a:lnTo>
                  <a:pt x="12031396" y="285665"/>
                </a:lnTo>
                <a:lnTo>
                  <a:pt x="11990120" y="269790"/>
                </a:lnTo>
                <a:lnTo>
                  <a:pt x="11953608" y="250740"/>
                </a:lnTo>
                <a:lnTo>
                  <a:pt x="11915508" y="231690"/>
                </a:lnTo>
                <a:lnTo>
                  <a:pt x="11877408" y="212640"/>
                </a:lnTo>
                <a:lnTo>
                  <a:pt x="11840896" y="196765"/>
                </a:lnTo>
                <a:lnTo>
                  <a:pt x="11799620" y="180890"/>
                </a:lnTo>
                <a:lnTo>
                  <a:pt x="11753582" y="165015"/>
                </a:lnTo>
                <a:lnTo>
                  <a:pt x="11701196" y="153903"/>
                </a:lnTo>
                <a:lnTo>
                  <a:pt x="11640870" y="147553"/>
                </a:lnTo>
                <a:lnTo>
                  <a:pt x="11572608" y="144378"/>
                </a:lnTo>
                <a:lnTo>
                  <a:pt x="11504346" y="147553"/>
                </a:lnTo>
                <a:lnTo>
                  <a:pt x="11444020" y="153903"/>
                </a:lnTo>
                <a:lnTo>
                  <a:pt x="11391632" y="165015"/>
                </a:lnTo>
                <a:lnTo>
                  <a:pt x="11345596" y="180890"/>
                </a:lnTo>
                <a:lnTo>
                  <a:pt x="11304320" y="196765"/>
                </a:lnTo>
                <a:lnTo>
                  <a:pt x="11267808" y="212640"/>
                </a:lnTo>
                <a:lnTo>
                  <a:pt x="11229708" y="231690"/>
                </a:lnTo>
                <a:lnTo>
                  <a:pt x="11191608" y="250740"/>
                </a:lnTo>
                <a:lnTo>
                  <a:pt x="11155096" y="269790"/>
                </a:lnTo>
                <a:lnTo>
                  <a:pt x="11113820" y="285665"/>
                </a:lnTo>
                <a:lnTo>
                  <a:pt x="11067782" y="299953"/>
                </a:lnTo>
                <a:lnTo>
                  <a:pt x="11015396" y="311065"/>
                </a:lnTo>
                <a:lnTo>
                  <a:pt x="10955070" y="319003"/>
                </a:lnTo>
                <a:lnTo>
                  <a:pt x="10886808" y="320590"/>
                </a:lnTo>
                <a:lnTo>
                  <a:pt x="10818546" y="319003"/>
                </a:lnTo>
                <a:lnTo>
                  <a:pt x="10758220" y="311065"/>
                </a:lnTo>
                <a:lnTo>
                  <a:pt x="10705832" y="299953"/>
                </a:lnTo>
                <a:lnTo>
                  <a:pt x="10659796" y="285665"/>
                </a:lnTo>
                <a:lnTo>
                  <a:pt x="10618520" y="269790"/>
                </a:lnTo>
                <a:lnTo>
                  <a:pt x="10582008" y="250740"/>
                </a:lnTo>
                <a:lnTo>
                  <a:pt x="10543908" y="231690"/>
                </a:lnTo>
                <a:lnTo>
                  <a:pt x="10505808" y="212640"/>
                </a:lnTo>
                <a:lnTo>
                  <a:pt x="10469296" y="196765"/>
                </a:lnTo>
                <a:lnTo>
                  <a:pt x="10428020" y="180890"/>
                </a:lnTo>
                <a:lnTo>
                  <a:pt x="10381982" y="165015"/>
                </a:lnTo>
                <a:lnTo>
                  <a:pt x="10329596" y="153903"/>
                </a:lnTo>
                <a:lnTo>
                  <a:pt x="10269270" y="147553"/>
                </a:lnTo>
                <a:lnTo>
                  <a:pt x="10201008" y="144378"/>
                </a:lnTo>
                <a:lnTo>
                  <a:pt x="10132746" y="147553"/>
                </a:lnTo>
                <a:lnTo>
                  <a:pt x="10072420" y="153903"/>
                </a:lnTo>
                <a:lnTo>
                  <a:pt x="10020032" y="165015"/>
                </a:lnTo>
                <a:lnTo>
                  <a:pt x="9973996" y="180890"/>
                </a:lnTo>
                <a:lnTo>
                  <a:pt x="9932720" y="196765"/>
                </a:lnTo>
                <a:lnTo>
                  <a:pt x="9896208" y="212640"/>
                </a:lnTo>
                <a:lnTo>
                  <a:pt x="9820008" y="250740"/>
                </a:lnTo>
                <a:lnTo>
                  <a:pt x="9783496" y="269790"/>
                </a:lnTo>
                <a:lnTo>
                  <a:pt x="9742220" y="285665"/>
                </a:lnTo>
                <a:lnTo>
                  <a:pt x="9696182" y="299953"/>
                </a:lnTo>
                <a:lnTo>
                  <a:pt x="9643796" y="311065"/>
                </a:lnTo>
                <a:lnTo>
                  <a:pt x="9583470" y="319003"/>
                </a:lnTo>
                <a:lnTo>
                  <a:pt x="9515208" y="320590"/>
                </a:lnTo>
                <a:lnTo>
                  <a:pt x="9446946" y="319003"/>
                </a:lnTo>
                <a:lnTo>
                  <a:pt x="9386620" y="311065"/>
                </a:lnTo>
                <a:lnTo>
                  <a:pt x="9334232" y="299953"/>
                </a:lnTo>
                <a:lnTo>
                  <a:pt x="9288196" y="285665"/>
                </a:lnTo>
                <a:lnTo>
                  <a:pt x="9246920" y="269790"/>
                </a:lnTo>
                <a:lnTo>
                  <a:pt x="9210408" y="250740"/>
                </a:lnTo>
                <a:lnTo>
                  <a:pt x="9172308" y="231690"/>
                </a:lnTo>
                <a:lnTo>
                  <a:pt x="9134208" y="212640"/>
                </a:lnTo>
                <a:lnTo>
                  <a:pt x="9097696" y="196765"/>
                </a:lnTo>
                <a:lnTo>
                  <a:pt x="9056420" y="180890"/>
                </a:lnTo>
                <a:lnTo>
                  <a:pt x="9010382" y="165015"/>
                </a:lnTo>
                <a:lnTo>
                  <a:pt x="8957996" y="153903"/>
                </a:lnTo>
                <a:lnTo>
                  <a:pt x="8897670" y="147553"/>
                </a:lnTo>
                <a:lnTo>
                  <a:pt x="8827820" y="144378"/>
                </a:lnTo>
                <a:lnTo>
                  <a:pt x="8761146" y="147553"/>
                </a:lnTo>
                <a:lnTo>
                  <a:pt x="8700820" y="153903"/>
                </a:lnTo>
                <a:lnTo>
                  <a:pt x="8648432" y="165015"/>
                </a:lnTo>
                <a:lnTo>
                  <a:pt x="8602396" y="180890"/>
                </a:lnTo>
                <a:lnTo>
                  <a:pt x="8561120" y="196765"/>
                </a:lnTo>
                <a:lnTo>
                  <a:pt x="8524608" y="212640"/>
                </a:lnTo>
                <a:lnTo>
                  <a:pt x="8486508" y="231690"/>
                </a:lnTo>
                <a:lnTo>
                  <a:pt x="8448408" y="250740"/>
                </a:lnTo>
                <a:lnTo>
                  <a:pt x="8411896" y="269790"/>
                </a:lnTo>
                <a:lnTo>
                  <a:pt x="8370621" y="285665"/>
                </a:lnTo>
                <a:lnTo>
                  <a:pt x="8324583" y="299953"/>
                </a:lnTo>
                <a:lnTo>
                  <a:pt x="8272196" y="311065"/>
                </a:lnTo>
                <a:lnTo>
                  <a:pt x="8211871" y="319003"/>
                </a:lnTo>
                <a:lnTo>
                  <a:pt x="8143608" y="320590"/>
                </a:lnTo>
                <a:lnTo>
                  <a:pt x="8075346" y="319003"/>
                </a:lnTo>
                <a:lnTo>
                  <a:pt x="8015021" y="311065"/>
                </a:lnTo>
                <a:lnTo>
                  <a:pt x="7962633" y="299953"/>
                </a:lnTo>
                <a:lnTo>
                  <a:pt x="7916596" y="285665"/>
                </a:lnTo>
                <a:lnTo>
                  <a:pt x="7875321" y="269790"/>
                </a:lnTo>
                <a:lnTo>
                  <a:pt x="7838808" y="250740"/>
                </a:lnTo>
                <a:lnTo>
                  <a:pt x="7800708" y="231690"/>
                </a:lnTo>
                <a:lnTo>
                  <a:pt x="7762608" y="212640"/>
                </a:lnTo>
                <a:lnTo>
                  <a:pt x="7726096" y="196765"/>
                </a:lnTo>
                <a:lnTo>
                  <a:pt x="7684821" y="180890"/>
                </a:lnTo>
                <a:lnTo>
                  <a:pt x="7638783" y="165015"/>
                </a:lnTo>
                <a:lnTo>
                  <a:pt x="7586396" y="153903"/>
                </a:lnTo>
                <a:lnTo>
                  <a:pt x="7526071" y="147553"/>
                </a:lnTo>
                <a:lnTo>
                  <a:pt x="7457808" y="144378"/>
                </a:lnTo>
                <a:lnTo>
                  <a:pt x="7389546" y="147553"/>
                </a:lnTo>
                <a:lnTo>
                  <a:pt x="7329221" y="153903"/>
                </a:lnTo>
                <a:lnTo>
                  <a:pt x="7276833" y="165015"/>
                </a:lnTo>
                <a:lnTo>
                  <a:pt x="7230796" y="180890"/>
                </a:lnTo>
                <a:lnTo>
                  <a:pt x="7189521" y="196765"/>
                </a:lnTo>
                <a:lnTo>
                  <a:pt x="7153008" y="212640"/>
                </a:lnTo>
                <a:lnTo>
                  <a:pt x="7114908" y="231690"/>
                </a:lnTo>
                <a:lnTo>
                  <a:pt x="7076808" y="250740"/>
                </a:lnTo>
                <a:lnTo>
                  <a:pt x="7040296" y="269790"/>
                </a:lnTo>
                <a:lnTo>
                  <a:pt x="6999021" y="285665"/>
                </a:lnTo>
                <a:lnTo>
                  <a:pt x="6952983" y="299953"/>
                </a:lnTo>
                <a:lnTo>
                  <a:pt x="6900596" y="311065"/>
                </a:lnTo>
                <a:lnTo>
                  <a:pt x="6840271" y="319003"/>
                </a:lnTo>
                <a:lnTo>
                  <a:pt x="6781799" y="320363"/>
                </a:lnTo>
                <a:lnTo>
                  <a:pt x="6723327" y="319003"/>
                </a:lnTo>
                <a:lnTo>
                  <a:pt x="6663002" y="311065"/>
                </a:lnTo>
                <a:lnTo>
                  <a:pt x="6610614" y="299953"/>
                </a:lnTo>
                <a:lnTo>
                  <a:pt x="6564577" y="285665"/>
                </a:lnTo>
                <a:lnTo>
                  <a:pt x="6523302" y="269790"/>
                </a:lnTo>
                <a:lnTo>
                  <a:pt x="6486789" y="250740"/>
                </a:lnTo>
                <a:lnTo>
                  <a:pt x="6448689" y="231690"/>
                </a:lnTo>
                <a:lnTo>
                  <a:pt x="6410589" y="212640"/>
                </a:lnTo>
                <a:lnTo>
                  <a:pt x="6374077" y="196765"/>
                </a:lnTo>
                <a:lnTo>
                  <a:pt x="6332802" y="180890"/>
                </a:lnTo>
                <a:lnTo>
                  <a:pt x="6286764" y="165015"/>
                </a:lnTo>
                <a:lnTo>
                  <a:pt x="6234377" y="153903"/>
                </a:lnTo>
                <a:lnTo>
                  <a:pt x="6174052" y="147553"/>
                </a:lnTo>
                <a:lnTo>
                  <a:pt x="6105789" y="144378"/>
                </a:lnTo>
                <a:lnTo>
                  <a:pt x="6095999" y="144833"/>
                </a:lnTo>
                <a:lnTo>
                  <a:pt x="6086209" y="144378"/>
                </a:lnTo>
                <a:lnTo>
                  <a:pt x="6017947" y="147553"/>
                </a:lnTo>
                <a:lnTo>
                  <a:pt x="5957621" y="153903"/>
                </a:lnTo>
                <a:lnTo>
                  <a:pt x="5905234" y="165015"/>
                </a:lnTo>
                <a:lnTo>
                  <a:pt x="5859196" y="180890"/>
                </a:lnTo>
                <a:lnTo>
                  <a:pt x="5817921" y="196765"/>
                </a:lnTo>
                <a:lnTo>
                  <a:pt x="5781408" y="212640"/>
                </a:lnTo>
                <a:lnTo>
                  <a:pt x="5743308" y="231690"/>
                </a:lnTo>
                <a:lnTo>
                  <a:pt x="5705209" y="250740"/>
                </a:lnTo>
                <a:lnTo>
                  <a:pt x="5668696" y="269790"/>
                </a:lnTo>
                <a:lnTo>
                  <a:pt x="5627421" y="285665"/>
                </a:lnTo>
                <a:lnTo>
                  <a:pt x="5581383" y="299953"/>
                </a:lnTo>
                <a:lnTo>
                  <a:pt x="5528996" y="311065"/>
                </a:lnTo>
                <a:lnTo>
                  <a:pt x="5468671" y="319003"/>
                </a:lnTo>
                <a:lnTo>
                  <a:pt x="5410199" y="320363"/>
                </a:lnTo>
                <a:lnTo>
                  <a:pt x="5351727" y="319003"/>
                </a:lnTo>
                <a:lnTo>
                  <a:pt x="5291401" y="311065"/>
                </a:lnTo>
                <a:lnTo>
                  <a:pt x="5239014" y="299953"/>
                </a:lnTo>
                <a:lnTo>
                  <a:pt x="5192977" y="285665"/>
                </a:lnTo>
                <a:lnTo>
                  <a:pt x="5151701" y="269790"/>
                </a:lnTo>
                <a:lnTo>
                  <a:pt x="5115189" y="250740"/>
                </a:lnTo>
                <a:lnTo>
                  <a:pt x="5077090" y="231690"/>
                </a:lnTo>
                <a:lnTo>
                  <a:pt x="5038989" y="212640"/>
                </a:lnTo>
                <a:lnTo>
                  <a:pt x="5002477" y="196765"/>
                </a:lnTo>
                <a:lnTo>
                  <a:pt x="4961201" y="180890"/>
                </a:lnTo>
                <a:lnTo>
                  <a:pt x="4915165" y="165015"/>
                </a:lnTo>
                <a:lnTo>
                  <a:pt x="4862777" y="153903"/>
                </a:lnTo>
                <a:lnTo>
                  <a:pt x="4802453" y="147553"/>
                </a:lnTo>
                <a:lnTo>
                  <a:pt x="4734189" y="144378"/>
                </a:lnTo>
                <a:lnTo>
                  <a:pt x="4665928" y="147553"/>
                </a:lnTo>
                <a:lnTo>
                  <a:pt x="4605602" y="153903"/>
                </a:lnTo>
                <a:lnTo>
                  <a:pt x="4553215" y="165015"/>
                </a:lnTo>
                <a:lnTo>
                  <a:pt x="4507177" y="180890"/>
                </a:lnTo>
                <a:lnTo>
                  <a:pt x="4465902" y="196765"/>
                </a:lnTo>
                <a:lnTo>
                  <a:pt x="4429389" y="212640"/>
                </a:lnTo>
                <a:lnTo>
                  <a:pt x="4353189" y="250740"/>
                </a:lnTo>
                <a:lnTo>
                  <a:pt x="4316677" y="269790"/>
                </a:lnTo>
                <a:lnTo>
                  <a:pt x="4275402" y="285665"/>
                </a:lnTo>
                <a:lnTo>
                  <a:pt x="4229364" y="299953"/>
                </a:lnTo>
                <a:lnTo>
                  <a:pt x="4176977" y="311065"/>
                </a:lnTo>
                <a:lnTo>
                  <a:pt x="4116652" y="319003"/>
                </a:lnTo>
                <a:lnTo>
                  <a:pt x="4048389" y="320590"/>
                </a:lnTo>
                <a:lnTo>
                  <a:pt x="3980127" y="319003"/>
                </a:lnTo>
                <a:lnTo>
                  <a:pt x="3919802" y="311065"/>
                </a:lnTo>
                <a:lnTo>
                  <a:pt x="3867414" y="299953"/>
                </a:lnTo>
                <a:lnTo>
                  <a:pt x="3821377" y="285665"/>
                </a:lnTo>
                <a:lnTo>
                  <a:pt x="3780102" y="269790"/>
                </a:lnTo>
                <a:lnTo>
                  <a:pt x="3743589" y="250740"/>
                </a:lnTo>
                <a:lnTo>
                  <a:pt x="3705489" y="231690"/>
                </a:lnTo>
                <a:lnTo>
                  <a:pt x="3667389" y="212640"/>
                </a:lnTo>
                <a:lnTo>
                  <a:pt x="3630877" y="196765"/>
                </a:lnTo>
                <a:lnTo>
                  <a:pt x="3589602" y="180890"/>
                </a:lnTo>
                <a:lnTo>
                  <a:pt x="3543564" y="165015"/>
                </a:lnTo>
                <a:lnTo>
                  <a:pt x="3491177" y="153903"/>
                </a:lnTo>
                <a:lnTo>
                  <a:pt x="3430852" y="147553"/>
                </a:lnTo>
                <a:lnTo>
                  <a:pt x="3361002" y="144378"/>
                </a:lnTo>
                <a:lnTo>
                  <a:pt x="3294327" y="147553"/>
                </a:lnTo>
                <a:lnTo>
                  <a:pt x="3234002" y="153903"/>
                </a:lnTo>
                <a:lnTo>
                  <a:pt x="3181614" y="165015"/>
                </a:lnTo>
                <a:lnTo>
                  <a:pt x="3135577" y="180890"/>
                </a:lnTo>
                <a:lnTo>
                  <a:pt x="3094302" y="196765"/>
                </a:lnTo>
                <a:lnTo>
                  <a:pt x="3057789" y="212640"/>
                </a:lnTo>
                <a:lnTo>
                  <a:pt x="3019689" y="231690"/>
                </a:lnTo>
                <a:lnTo>
                  <a:pt x="2981589" y="250740"/>
                </a:lnTo>
                <a:lnTo>
                  <a:pt x="2945077" y="269790"/>
                </a:lnTo>
                <a:lnTo>
                  <a:pt x="2903802" y="285665"/>
                </a:lnTo>
                <a:lnTo>
                  <a:pt x="2857764" y="299953"/>
                </a:lnTo>
                <a:lnTo>
                  <a:pt x="2805377" y="311065"/>
                </a:lnTo>
                <a:lnTo>
                  <a:pt x="2745052" y="319003"/>
                </a:lnTo>
                <a:lnTo>
                  <a:pt x="2676789" y="320590"/>
                </a:lnTo>
                <a:lnTo>
                  <a:pt x="2608527" y="319003"/>
                </a:lnTo>
                <a:lnTo>
                  <a:pt x="2548202" y="311065"/>
                </a:lnTo>
                <a:lnTo>
                  <a:pt x="2495814" y="299953"/>
                </a:lnTo>
                <a:lnTo>
                  <a:pt x="2449777" y="285665"/>
                </a:lnTo>
                <a:lnTo>
                  <a:pt x="2408502" y="269790"/>
                </a:lnTo>
                <a:lnTo>
                  <a:pt x="2371989" y="250740"/>
                </a:lnTo>
                <a:lnTo>
                  <a:pt x="2333889" y="231690"/>
                </a:lnTo>
                <a:lnTo>
                  <a:pt x="2295789" y="212640"/>
                </a:lnTo>
                <a:lnTo>
                  <a:pt x="2259277" y="196765"/>
                </a:lnTo>
                <a:lnTo>
                  <a:pt x="2218002" y="180890"/>
                </a:lnTo>
                <a:lnTo>
                  <a:pt x="2171964" y="165015"/>
                </a:lnTo>
                <a:lnTo>
                  <a:pt x="2119577" y="153903"/>
                </a:lnTo>
                <a:lnTo>
                  <a:pt x="2059252" y="147553"/>
                </a:lnTo>
                <a:lnTo>
                  <a:pt x="1990989" y="144378"/>
                </a:lnTo>
                <a:lnTo>
                  <a:pt x="1922727" y="147553"/>
                </a:lnTo>
                <a:lnTo>
                  <a:pt x="1862402" y="153903"/>
                </a:lnTo>
                <a:lnTo>
                  <a:pt x="1810014" y="165015"/>
                </a:lnTo>
                <a:lnTo>
                  <a:pt x="1763977" y="180890"/>
                </a:lnTo>
                <a:lnTo>
                  <a:pt x="1722702" y="196765"/>
                </a:lnTo>
                <a:lnTo>
                  <a:pt x="1686189" y="212640"/>
                </a:lnTo>
                <a:lnTo>
                  <a:pt x="1648089" y="231690"/>
                </a:lnTo>
                <a:lnTo>
                  <a:pt x="1609989" y="250740"/>
                </a:lnTo>
                <a:lnTo>
                  <a:pt x="1573477" y="269790"/>
                </a:lnTo>
                <a:lnTo>
                  <a:pt x="1532202" y="285665"/>
                </a:lnTo>
                <a:lnTo>
                  <a:pt x="1486164" y="299953"/>
                </a:lnTo>
                <a:lnTo>
                  <a:pt x="1433777" y="311065"/>
                </a:lnTo>
                <a:lnTo>
                  <a:pt x="1373452" y="319003"/>
                </a:lnTo>
                <a:lnTo>
                  <a:pt x="1305189" y="320590"/>
                </a:lnTo>
                <a:lnTo>
                  <a:pt x="1236927" y="319003"/>
                </a:lnTo>
                <a:lnTo>
                  <a:pt x="1176602" y="311065"/>
                </a:lnTo>
                <a:lnTo>
                  <a:pt x="1124214" y="299953"/>
                </a:lnTo>
                <a:lnTo>
                  <a:pt x="1078177" y="285665"/>
                </a:lnTo>
                <a:lnTo>
                  <a:pt x="1036902" y="269790"/>
                </a:lnTo>
                <a:lnTo>
                  <a:pt x="1000389" y="250740"/>
                </a:lnTo>
                <a:lnTo>
                  <a:pt x="962289" y="231690"/>
                </a:lnTo>
                <a:lnTo>
                  <a:pt x="924189" y="212640"/>
                </a:lnTo>
                <a:lnTo>
                  <a:pt x="887677" y="196765"/>
                </a:lnTo>
                <a:lnTo>
                  <a:pt x="846402" y="180890"/>
                </a:lnTo>
                <a:lnTo>
                  <a:pt x="800364" y="165015"/>
                </a:lnTo>
                <a:lnTo>
                  <a:pt x="747977" y="153903"/>
                </a:lnTo>
                <a:lnTo>
                  <a:pt x="687652" y="147553"/>
                </a:lnTo>
                <a:lnTo>
                  <a:pt x="619389" y="144378"/>
                </a:lnTo>
                <a:lnTo>
                  <a:pt x="551127" y="147553"/>
                </a:lnTo>
                <a:lnTo>
                  <a:pt x="490802" y="153903"/>
                </a:lnTo>
                <a:lnTo>
                  <a:pt x="438414" y="165015"/>
                </a:lnTo>
                <a:lnTo>
                  <a:pt x="392377" y="180890"/>
                </a:lnTo>
                <a:lnTo>
                  <a:pt x="351102" y="196765"/>
                </a:lnTo>
                <a:lnTo>
                  <a:pt x="314589" y="212640"/>
                </a:lnTo>
                <a:lnTo>
                  <a:pt x="276489" y="231690"/>
                </a:lnTo>
                <a:lnTo>
                  <a:pt x="238389" y="250740"/>
                </a:lnTo>
                <a:lnTo>
                  <a:pt x="201877" y="269790"/>
                </a:lnTo>
                <a:lnTo>
                  <a:pt x="160602" y="285665"/>
                </a:lnTo>
                <a:lnTo>
                  <a:pt x="114564" y="299953"/>
                </a:lnTo>
                <a:lnTo>
                  <a:pt x="62177" y="311065"/>
                </a:lnTo>
                <a:lnTo>
                  <a:pt x="1852" y="319003"/>
                </a:lnTo>
                <a:lnTo>
                  <a:pt x="0" y="31904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Substituent conținut 6" descr="O imagine care conține persoană, ținând, roșu, desert&#10;&#10;Descriere generată automat">
            <a:extLst>
              <a:ext uri="{FF2B5EF4-FFF2-40B4-BE49-F238E27FC236}">
                <a16:creationId xmlns:a16="http://schemas.microsoft.com/office/drawing/2014/main" id="{AB873D57-2881-4791-A1C2-57601D4680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6096001" cy="4166039"/>
          </a:xfrm>
          <a:custGeom>
            <a:avLst/>
            <a:gdLst/>
            <a:ahLst/>
            <a:cxnLst/>
            <a:rect l="l" t="t" r="r" b="b"/>
            <a:pathLst>
              <a:path w="6096001" h="4166039">
                <a:moveTo>
                  <a:pt x="0" y="0"/>
                </a:moveTo>
                <a:lnTo>
                  <a:pt x="6096001" y="0"/>
                </a:lnTo>
                <a:lnTo>
                  <a:pt x="6096001" y="3990282"/>
                </a:lnTo>
                <a:lnTo>
                  <a:pt x="6095999" y="3990282"/>
                </a:lnTo>
                <a:lnTo>
                  <a:pt x="6086209" y="3989827"/>
                </a:lnTo>
                <a:lnTo>
                  <a:pt x="6017947" y="3993002"/>
                </a:lnTo>
                <a:lnTo>
                  <a:pt x="5957621" y="3999352"/>
                </a:lnTo>
                <a:lnTo>
                  <a:pt x="5905234" y="4010464"/>
                </a:lnTo>
                <a:lnTo>
                  <a:pt x="5859196" y="4026339"/>
                </a:lnTo>
                <a:lnTo>
                  <a:pt x="5817921" y="4042214"/>
                </a:lnTo>
                <a:lnTo>
                  <a:pt x="5781408" y="4058089"/>
                </a:lnTo>
                <a:lnTo>
                  <a:pt x="5743308" y="4077139"/>
                </a:lnTo>
                <a:lnTo>
                  <a:pt x="5705209" y="4096189"/>
                </a:lnTo>
                <a:lnTo>
                  <a:pt x="5668696" y="4115239"/>
                </a:lnTo>
                <a:lnTo>
                  <a:pt x="5627421" y="4131114"/>
                </a:lnTo>
                <a:lnTo>
                  <a:pt x="5581383" y="4145402"/>
                </a:lnTo>
                <a:lnTo>
                  <a:pt x="5528996" y="4156514"/>
                </a:lnTo>
                <a:lnTo>
                  <a:pt x="5468671" y="4164452"/>
                </a:lnTo>
                <a:lnTo>
                  <a:pt x="5410199" y="4165812"/>
                </a:lnTo>
                <a:lnTo>
                  <a:pt x="5351727" y="4164452"/>
                </a:lnTo>
                <a:lnTo>
                  <a:pt x="5291401" y="4156514"/>
                </a:lnTo>
                <a:lnTo>
                  <a:pt x="5239015" y="4145402"/>
                </a:lnTo>
                <a:lnTo>
                  <a:pt x="5192977" y="4131114"/>
                </a:lnTo>
                <a:lnTo>
                  <a:pt x="5151701" y="4115239"/>
                </a:lnTo>
                <a:lnTo>
                  <a:pt x="5115190" y="4096189"/>
                </a:lnTo>
                <a:lnTo>
                  <a:pt x="5077090" y="4077139"/>
                </a:lnTo>
                <a:lnTo>
                  <a:pt x="5038989" y="4058089"/>
                </a:lnTo>
                <a:lnTo>
                  <a:pt x="5002477" y="4042214"/>
                </a:lnTo>
                <a:lnTo>
                  <a:pt x="4961201" y="4026339"/>
                </a:lnTo>
                <a:lnTo>
                  <a:pt x="4915165" y="4010464"/>
                </a:lnTo>
                <a:lnTo>
                  <a:pt x="4862777" y="3999352"/>
                </a:lnTo>
                <a:lnTo>
                  <a:pt x="4802453" y="3993002"/>
                </a:lnTo>
                <a:lnTo>
                  <a:pt x="4734189" y="3989827"/>
                </a:lnTo>
                <a:lnTo>
                  <a:pt x="4665928" y="3993002"/>
                </a:lnTo>
                <a:lnTo>
                  <a:pt x="4605602" y="3999352"/>
                </a:lnTo>
                <a:lnTo>
                  <a:pt x="4553216" y="4010464"/>
                </a:lnTo>
                <a:lnTo>
                  <a:pt x="4507178" y="4026339"/>
                </a:lnTo>
                <a:lnTo>
                  <a:pt x="4465902" y="4042214"/>
                </a:lnTo>
                <a:lnTo>
                  <a:pt x="4429389" y="4058089"/>
                </a:lnTo>
                <a:lnTo>
                  <a:pt x="4353189" y="4096189"/>
                </a:lnTo>
                <a:lnTo>
                  <a:pt x="4316677" y="4115239"/>
                </a:lnTo>
                <a:lnTo>
                  <a:pt x="4275402" y="4131114"/>
                </a:lnTo>
                <a:lnTo>
                  <a:pt x="4229364" y="4145402"/>
                </a:lnTo>
                <a:lnTo>
                  <a:pt x="4176977" y="4156514"/>
                </a:lnTo>
                <a:lnTo>
                  <a:pt x="4116652" y="4164452"/>
                </a:lnTo>
                <a:lnTo>
                  <a:pt x="4048389" y="4166039"/>
                </a:lnTo>
                <a:lnTo>
                  <a:pt x="3980127" y="4164452"/>
                </a:lnTo>
                <a:lnTo>
                  <a:pt x="3919802" y="4156514"/>
                </a:lnTo>
                <a:lnTo>
                  <a:pt x="3867414" y="4145402"/>
                </a:lnTo>
                <a:lnTo>
                  <a:pt x="3821377" y="4131114"/>
                </a:lnTo>
                <a:lnTo>
                  <a:pt x="3780102" y="4115239"/>
                </a:lnTo>
                <a:lnTo>
                  <a:pt x="3743589" y="4096189"/>
                </a:lnTo>
                <a:lnTo>
                  <a:pt x="3705489" y="4077139"/>
                </a:lnTo>
                <a:lnTo>
                  <a:pt x="3667389" y="4058089"/>
                </a:lnTo>
                <a:lnTo>
                  <a:pt x="3630877" y="4042214"/>
                </a:lnTo>
                <a:lnTo>
                  <a:pt x="3589602" y="4026339"/>
                </a:lnTo>
                <a:lnTo>
                  <a:pt x="3543564" y="4010464"/>
                </a:lnTo>
                <a:lnTo>
                  <a:pt x="3491177" y="3999352"/>
                </a:lnTo>
                <a:lnTo>
                  <a:pt x="3430852" y="3993002"/>
                </a:lnTo>
                <a:lnTo>
                  <a:pt x="3361002" y="3989827"/>
                </a:lnTo>
                <a:lnTo>
                  <a:pt x="3294327" y="3993002"/>
                </a:lnTo>
                <a:lnTo>
                  <a:pt x="3234002" y="3999352"/>
                </a:lnTo>
                <a:lnTo>
                  <a:pt x="3181614" y="4010464"/>
                </a:lnTo>
                <a:lnTo>
                  <a:pt x="3135577" y="4026339"/>
                </a:lnTo>
                <a:lnTo>
                  <a:pt x="3094302" y="4042214"/>
                </a:lnTo>
                <a:lnTo>
                  <a:pt x="3057789" y="4058089"/>
                </a:lnTo>
                <a:lnTo>
                  <a:pt x="3019689" y="4077139"/>
                </a:lnTo>
                <a:lnTo>
                  <a:pt x="2981589" y="4096189"/>
                </a:lnTo>
                <a:lnTo>
                  <a:pt x="2945077" y="4115239"/>
                </a:lnTo>
                <a:lnTo>
                  <a:pt x="2903802" y="4131114"/>
                </a:lnTo>
                <a:lnTo>
                  <a:pt x="2857764" y="4145402"/>
                </a:lnTo>
                <a:lnTo>
                  <a:pt x="2805377" y="4156514"/>
                </a:lnTo>
                <a:lnTo>
                  <a:pt x="2745052" y="4164452"/>
                </a:lnTo>
                <a:lnTo>
                  <a:pt x="2676789" y="4166039"/>
                </a:lnTo>
                <a:lnTo>
                  <a:pt x="2608527" y="4164452"/>
                </a:lnTo>
                <a:lnTo>
                  <a:pt x="2548202" y="4156514"/>
                </a:lnTo>
                <a:lnTo>
                  <a:pt x="2495814" y="4145402"/>
                </a:lnTo>
                <a:lnTo>
                  <a:pt x="2449777" y="4131114"/>
                </a:lnTo>
                <a:lnTo>
                  <a:pt x="2408502" y="4115239"/>
                </a:lnTo>
                <a:lnTo>
                  <a:pt x="2371989" y="4096189"/>
                </a:lnTo>
                <a:lnTo>
                  <a:pt x="2333889" y="4077139"/>
                </a:lnTo>
                <a:lnTo>
                  <a:pt x="2295789" y="4058089"/>
                </a:lnTo>
                <a:lnTo>
                  <a:pt x="2259277" y="4042214"/>
                </a:lnTo>
                <a:lnTo>
                  <a:pt x="2218002" y="4026339"/>
                </a:lnTo>
                <a:lnTo>
                  <a:pt x="2171964" y="4010464"/>
                </a:lnTo>
                <a:lnTo>
                  <a:pt x="2119577" y="3999352"/>
                </a:lnTo>
                <a:lnTo>
                  <a:pt x="2059252" y="3993002"/>
                </a:lnTo>
                <a:lnTo>
                  <a:pt x="1990989" y="3989827"/>
                </a:lnTo>
                <a:lnTo>
                  <a:pt x="1922727" y="3993002"/>
                </a:lnTo>
                <a:lnTo>
                  <a:pt x="1862402" y="3999352"/>
                </a:lnTo>
                <a:lnTo>
                  <a:pt x="1810014" y="4010464"/>
                </a:lnTo>
                <a:lnTo>
                  <a:pt x="1763977" y="4026339"/>
                </a:lnTo>
                <a:lnTo>
                  <a:pt x="1722702" y="4042214"/>
                </a:lnTo>
                <a:lnTo>
                  <a:pt x="1686189" y="4058089"/>
                </a:lnTo>
                <a:lnTo>
                  <a:pt x="1648089" y="4077139"/>
                </a:lnTo>
                <a:lnTo>
                  <a:pt x="1609989" y="4096189"/>
                </a:lnTo>
                <a:lnTo>
                  <a:pt x="1573477" y="4115239"/>
                </a:lnTo>
                <a:lnTo>
                  <a:pt x="1532202" y="4131114"/>
                </a:lnTo>
                <a:lnTo>
                  <a:pt x="1486164" y="4145402"/>
                </a:lnTo>
                <a:lnTo>
                  <a:pt x="1433777" y="4156514"/>
                </a:lnTo>
                <a:lnTo>
                  <a:pt x="1373452" y="4164452"/>
                </a:lnTo>
                <a:lnTo>
                  <a:pt x="1305189" y="4166039"/>
                </a:lnTo>
                <a:lnTo>
                  <a:pt x="1236927" y="4164452"/>
                </a:lnTo>
                <a:lnTo>
                  <a:pt x="1176602" y="4156514"/>
                </a:lnTo>
                <a:lnTo>
                  <a:pt x="1124214" y="4145402"/>
                </a:lnTo>
                <a:lnTo>
                  <a:pt x="1078177" y="4131114"/>
                </a:lnTo>
                <a:lnTo>
                  <a:pt x="1036902" y="4115239"/>
                </a:lnTo>
                <a:lnTo>
                  <a:pt x="1000389" y="4096189"/>
                </a:lnTo>
                <a:lnTo>
                  <a:pt x="962289" y="4077139"/>
                </a:lnTo>
                <a:lnTo>
                  <a:pt x="924189" y="4058089"/>
                </a:lnTo>
                <a:lnTo>
                  <a:pt x="887677" y="4042214"/>
                </a:lnTo>
                <a:lnTo>
                  <a:pt x="846402" y="4026339"/>
                </a:lnTo>
                <a:lnTo>
                  <a:pt x="800364" y="4010464"/>
                </a:lnTo>
                <a:lnTo>
                  <a:pt x="747977" y="3999352"/>
                </a:lnTo>
                <a:lnTo>
                  <a:pt x="687652" y="3993002"/>
                </a:lnTo>
                <a:lnTo>
                  <a:pt x="619389" y="3989827"/>
                </a:lnTo>
                <a:lnTo>
                  <a:pt x="551127" y="3993002"/>
                </a:lnTo>
                <a:lnTo>
                  <a:pt x="490802" y="3999352"/>
                </a:lnTo>
                <a:lnTo>
                  <a:pt x="438414" y="4010464"/>
                </a:lnTo>
                <a:lnTo>
                  <a:pt x="392377" y="4026339"/>
                </a:lnTo>
                <a:lnTo>
                  <a:pt x="351102" y="4042214"/>
                </a:lnTo>
                <a:lnTo>
                  <a:pt x="314589" y="4058089"/>
                </a:lnTo>
                <a:lnTo>
                  <a:pt x="276489" y="4077139"/>
                </a:lnTo>
                <a:lnTo>
                  <a:pt x="238389" y="4096189"/>
                </a:lnTo>
                <a:lnTo>
                  <a:pt x="201877" y="4115239"/>
                </a:lnTo>
                <a:lnTo>
                  <a:pt x="160602" y="4131114"/>
                </a:lnTo>
                <a:lnTo>
                  <a:pt x="114564" y="4145402"/>
                </a:lnTo>
                <a:lnTo>
                  <a:pt x="62177" y="4156514"/>
                </a:lnTo>
                <a:lnTo>
                  <a:pt x="1852" y="4164452"/>
                </a:lnTo>
                <a:lnTo>
                  <a:pt x="0" y="4164495"/>
                </a:lnTo>
                <a:close/>
              </a:path>
            </a:pathLst>
          </a:cu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F1755EE-6E70-4CDE-9DDB-ACF6CE369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4278" y="1"/>
            <a:ext cx="6107723" cy="4166039"/>
          </a:xfrm>
          <a:custGeom>
            <a:avLst/>
            <a:gdLst/>
            <a:ahLst/>
            <a:cxnLst/>
            <a:rect l="l" t="t" r="r" b="b"/>
            <a:pathLst>
              <a:path w="6107723" h="4166039">
                <a:moveTo>
                  <a:pt x="0" y="0"/>
                </a:moveTo>
                <a:lnTo>
                  <a:pt x="6107723" y="0"/>
                </a:lnTo>
                <a:lnTo>
                  <a:pt x="6107723" y="4164495"/>
                </a:lnTo>
                <a:lnTo>
                  <a:pt x="6105869" y="4164452"/>
                </a:lnTo>
                <a:lnTo>
                  <a:pt x="6045543" y="4156515"/>
                </a:lnTo>
                <a:lnTo>
                  <a:pt x="5993155" y="4145402"/>
                </a:lnTo>
                <a:lnTo>
                  <a:pt x="5947119" y="4131114"/>
                </a:lnTo>
                <a:lnTo>
                  <a:pt x="5905843" y="4115239"/>
                </a:lnTo>
                <a:lnTo>
                  <a:pt x="5869331" y="4096189"/>
                </a:lnTo>
                <a:lnTo>
                  <a:pt x="5831231" y="4077139"/>
                </a:lnTo>
                <a:lnTo>
                  <a:pt x="5793131" y="4058089"/>
                </a:lnTo>
                <a:lnTo>
                  <a:pt x="5756619" y="4042214"/>
                </a:lnTo>
                <a:lnTo>
                  <a:pt x="5715343" y="4026339"/>
                </a:lnTo>
                <a:lnTo>
                  <a:pt x="5669305" y="4010464"/>
                </a:lnTo>
                <a:lnTo>
                  <a:pt x="5616919" y="3999352"/>
                </a:lnTo>
                <a:lnTo>
                  <a:pt x="5556593" y="3993002"/>
                </a:lnTo>
                <a:lnTo>
                  <a:pt x="5488331" y="3989827"/>
                </a:lnTo>
                <a:lnTo>
                  <a:pt x="5420069" y="3993002"/>
                </a:lnTo>
                <a:lnTo>
                  <a:pt x="5359743" y="3999352"/>
                </a:lnTo>
                <a:lnTo>
                  <a:pt x="5307355" y="4010464"/>
                </a:lnTo>
                <a:lnTo>
                  <a:pt x="5261319" y="4026339"/>
                </a:lnTo>
                <a:lnTo>
                  <a:pt x="5220043" y="4042214"/>
                </a:lnTo>
                <a:lnTo>
                  <a:pt x="5183531" y="4058089"/>
                </a:lnTo>
                <a:lnTo>
                  <a:pt x="5145431" y="4077139"/>
                </a:lnTo>
                <a:lnTo>
                  <a:pt x="5107331" y="4096189"/>
                </a:lnTo>
                <a:lnTo>
                  <a:pt x="5070819" y="4115239"/>
                </a:lnTo>
                <a:lnTo>
                  <a:pt x="5029543" y="4131114"/>
                </a:lnTo>
                <a:lnTo>
                  <a:pt x="4983505" y="4145402"/>
                </a:lnTo>
                <a:lnTo>
                  <a:pt x="4931119" y="4156514"/>
                </a:lnTo>
                <a:lnTo>
                  <a:pt x="4870793" y="4164452"/>
                </a:lnTo>
                <a:lnTo>
                  <a:pt x="4802531" y="4166039"/>
                </a:lnTo>
                <a:lnTo>
                  <a:pt x="4734269" y="4164452"/>
                </a:lnTo>
                <a:lnTo>
                  <a:pt x="4673943" y="4156514"/>
                </a:lnTo>
                <a:lnTo>
                  <a:pt x="4621555" y="4145402"/>
                </a:lnTo>
                <a:lnTo>
                  <a:pt x="4575519" y="4131114"/>
                </a:lnTo>
                <a:lnTo>
                  <a:pt x="4534243" y="4115239"/>
                </a:lnTo>
                <a:lnTo>
                  <a:pt x="4497731" y="4096189"/>
                </a:lnTo>
                <a:lnTo>
                  <a:pt x="4459631" y="4077139"/>
                </a:lnTo>
                <a:lnTo>
                  <a:pt x="4421531" y="4058089"/>
                </a:lnTo>
                <a:lnTo>
                  <a:pt x="4385019" y="4042214"/>
                </a:lnTo>
                <a:lnTo>
                  <a:pt x="4343743" y="4026339"/>
                </a:lnTo>
                <a:lnTo>
                  <a:pt x="4297705" y="4010464"/>
                </a:lnTo>
                <a:lnTo>
                  <a:pt x="4245319" y="3999352"/>
                </a:lnTo>
                <a:lnTo>
                  <a:pt x="4184993" y="3993002"/>
                </a:lnTo>
                <a:lnTo>
                  <a:pt x="4116731" y="3989827"/>
                </a:lnTo>
                <a:lnTo>
                  <a:pt x="4048469" y="3993002"/>
                </a:lnTo>
                <a:lnTo>
                  <a:pt x="3988143" y="3999352"/>
                </a:lnTo>
                <a:lnTo>
                  <a:pt x="3935755" y="4010464"/>
                </a:lnTo>
                <a:lnTo>
                  <a:pt x="3889719" y="4026339"/>
                </a:lnTo>
                <a:lnTo>
                  <a:pt x="3848443" y="4042214"/>
                </a:lnTo>
                <a:lnTo>
                  <a:pt x="3811931" y="4058089"/>
                </a:lnTo>
                <a:lnTo>
                  <a:pt x="3735731" y="4096189"/>
                </a:lnTo>
                <a:lnTo>
                  <a:pt x="3699219" y="4115239"/>
                </a:lnTo>
                <a:lnTo>
                  <a:pt x="3657943" y="4131114"/>
                </a:lnTo>
                <a:lnTo>
                  <a:pt x="3611905" y="4145402"/>
                </a:lnTo>
                <a:lnTo>
                  <a:pt x="3559519" y="4156514"/>
                </a:lnTo>
                <a:lnTo>
                  <a:pt x="3499193" y="4164452"/>
                </a:lnTo>
                <a:lnTo>
                  <a:pt x="3430931" y="4166039"/>
                </a:lnTo>
                <a:lnTo>
                  <a:pt x="3362669" y="4164452"/>
                </a:lnTo>
                <a:lnTo>
                  <a:pt x="3302343" y="4156514"/>
                </a:lnTo>
                <a:lnTo>
                  <a:pt x="3249955" y="4145402"/>
                </a:lnTo>
                <a:lnTo>
                  <a:pt x="3203919" y="4131114"/>
                </a:lnTo>
                <a:lnTo>
                  <a:pt x="3162643" y="4115239"/>
                </a:lnTo>
                <a:lnTo>
                  <a:pt x="3126131" y="4096189"/>
                </a:lnTo>
                <a:lnTo>
                  <a:pt x="3088031" y="4077139"/>
                </a:lnTo>
                <a:lnTo>
                  <a:pt x="3049931" y="4058089"/>
                </a:lnTo>
                <a:lnTo>
                  <a:pt x="3013419" y="4042214"/>
                </a:lnTo>
                <a:lnTo>
                  <a:pt x="2972143" y="4026339"/>
                </a:lnTo>
                <a:lnTo>
                  <a:pt x="2926105" y="4010464"/>
                </a:lnTo>
                <a:lnTo>
                  <a:pt x="2873719" y="3999352"/>
                </a:lnTo>
                <a:lnTo>
                  <a:pt x="2813393" y="3993002"/>
                </a:lnTo>
                <a:lnTo>
                  <a:pt x="2743543" y="3989827"/>
                </a:lnTo>
                <a:lnTo>
                  <a:pt x="2676869" y="3993002"/>
                </a:lnTo>
                <a:lnTo>
                  <a:pt x="2616543" y="3999352"/>
                </a:lnTo>
                <a:lnTo>
                  <a:pt x="2564155" y="4010464"/>
                </a:lnTo>
                <a:lnTo>
                  <a:pt x="2518119" y="4026339"/>
                </a:lnTo>
                <a:lnTo>
                  <a:pt x="2476843" y="4042214"/>
                </a:lnTo>
                <a:lnTo>
                  <a:pt x="2440331" y="4058089"/>
                </a:lnTo>
                <a:lnTo>
                  <a:pt x="2402231" y="4077139"/>
                </a:lnTo>
                <a:lnTo>
                  <a:pt x="2364131" y="4096189"/>
                </a:lnTo>
                <a:lnTo>
                  <a:pt x="2327619" y="4115239"/>
                </a:lnTo>
                <a:lnTo>
                  <a:pt x="2286344" y="4131114"/>
                </a:lnTo>
                <a:lnTo>
                  <a:pt x="2240306" y="4145402"/>
                </a:lnTo>
                <a:lnTo>
                  <a:pt x="2187919" y="4156514"/>
                </a:lnTo>
                <a:lnTo>
                  <a:pt x="2127594" y="4164452"/>
                </a:lnTo>
                <a:lnTo>
                  <a:pt x="2059331" y="4166039"/>
                </a:lnTo>
                <a:lnTo>
                  <a:pt x="1991069" y="4164452"/>
                </a:lnTo>
                <a:lnTo>
                  <a:pt x="1930744" y="4156514"/>
                </a:lnTo>
                <a:lnTo>
                  <a:pt x="1878356" y="4145402"/>
                </a:lnTo>
                <a:lnTo>
                  <a:pt x="1832319" y="4131114"/>
                </a:lnTo>
                <a:lnTo>
                  <a:pt x="1791044" y="4115239"/>
                </a:lnTo>
                <a:lnTo>
                  <a:pt x="1754531" y="4096189"/>
                </a:lnTo>
                <a:lnTo>
                  <a:pt x="1716431" y="4077139"/>
                </a:lnTo>
                <a:lnTo>
                  <a:pt x="1678331" y="4058089"/>
                </a:lnTo>
                <a:lnTo>
                  <a:pt x="1641819" y="4042214"/>
                </a:lnTo>
                <a:lnTo>
                  <a:pt x="1600544" y="4026339"/>
                </a:lnTo>
                <a:lnTo>
                  <a:pt x="1554506" y="4010464"/>
                </a:lnTo>
                <a:lnTo>
                  <a:pt x="1502119" y="3999352"/>
                </a:lnTo>
                <a:lnTo>
                  <a:pt x="1441794" y="3993002"/>
                </a:lnTo>
                <a:lnTo>
                  <a:pt x="1373531" y="3989827"/>
                </a:lnTo>
                <a:lnTo>
                  <a:pt x="1305269" y="3993002"/>
                </a:lnTo>
                <a:lnTo>
                  <a:pt x="1244944" y="3999352"/>
                </a:lnTo>
                <a:lnTo>
                  <a:pt x="1192556" y="4010464"/>
                </a:lnTo>
                <a:lnTo>
                  <a:pt x="1146519" y="4026339"/>
                </a:lnTo>
                <a:lnTo>
                  <a:pt x="1105244" y="4042214"/>
                </a:lnTo>
                <a:lnTo>
                  <a:pt x="1068731" y="4058089"/>
                </a:lnTo>
                <a:lnTo>
                  <a:pt x="1030631" y="4077139"/>
                </a:lnTo>
                <a:lnTo>
                  <a:pt x="992531" y="4096189"/>
                </a:lnTo>
                <a:lnTo>
                  <a:pt x="956019" y="4115239"/>
                </a:lnTo>
                <a:lnTo>
                  <a:pt x="914744" y="4131114"/>
                </a:lnTo>
                <a:lnTo>
                  <a:pt x="868706" y="4145402"/>
                </a:lnTo>
                <a:lnTo>
                  <a:pt x="816319" y="4156514"/>
                </a:lnTo>
                <a:lnTo>
                  <a:pt x="755994" y="4164452"/>
                </a:lnTo>
                <a:lnTo>
                  <a:pt x="697522" y="4165812"/>
                </a:lnTo>
                <a:lnTo>
                  <a:pt x="639050" y="4164452"/>
                </a:lnTo>
                <a:lnTo>
                  <a:pt x="578725" y="4156514"/>
                </a:lnTo>
                <a:lnTo>
                  <a:pt x="526337" y="4145402"/>
                </a:lnTo>
                <a:lnTo>
                  <a:pt x="480300" y="4131114"/>
                </a:lnTo>
                <a:lnTo>
                  <a:pt x="439025" y="4115239"/>
                </a:lnTo>
                <a:lnTo>
                  <a:pt x="402512" y="4096189"/>
                </a:lnTo>
                <a:lnTo>
                  <a:pt x="364412" y="4077139"/>
                </a:lnTo>
                <a:lnTo>
                  <a:pt x="326312" y="4058089"/>
                </a:lnTo>
                <a:lnTo>
                  <a:pt x="289800" y="4042214"/>
                </a:lnTo>
                <a:lnTo>
                  <a:pt x="248525" y="4026339"/>
                </a:lnTo>
                <a:lnTo>
                  <a:pt x="202488" y="4010464"/>
                </a:lnTo>
                <a:lnTo>
                  <a:pt x="150101" y="3999352"/>
                </a:lnTo>
                <a:lnTo>
                  <a:pt x="89775" y="3993002"/>
                </a:lnTo>
                <a:lnTo>
                  <a:pt x="21512" y="3989827"/>
                </a:lnTo>
                <a:lnTo>
                  <a:pt x="11722" y="3990282"/>
                </a:lnTo>
                <a:lnTo>
                  <a:pt x="1932" y="3989827"/>
                </a:lnTo>
                <a:lnTo>
                  <a:pt x="0" y="39899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08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10BE1BF-0B3E-410D-A36B-E76CA22B4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286160"/>
            <a:ext cx="10582074" cy="1871449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Anna: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„Ha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csak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madár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megtanulnék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hangján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csak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szép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sz="4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jó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volna</a:t>
            </a:r>
            <a: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édesanyámnak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adnám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!”</a:t>
            </a:r>
          </a:p>
        </p:txBody>
      </p:sp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DEC76381-955C-49DE-AFCA-347363D29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2"/>
            <a:ext cx="6000749" cy="3988027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soană&#10;&#10;Descriere generată automat">
            <a:extLst>
              <a:ext uri="{FF2B5EF4-FFF2-40B4-BE49-F238E27FC236}">
                <a16:creationId xmlns:a16="http://schemas.microsoft.com/office/drawing/2014/main" id="{525DC632-6FD2-4515-AC19-9800CD882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67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CD84C84-CCDD-4E2C-B8BA-70F89A5A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426564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hu-HU" sz="4000" dirty="0">
                <a:solidFill>
                  <a:schemeClr val="bg1"/>
                </a:solidFill>
              </a:rPr>
            </a:br>
            <a:br>
              <a:rPr lang="hu-HU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Márk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„A </a:t>
            </a:r>
            <a:r>
              <a:rPr lang="en-US" sz="4000" dirty="0" err="1">
                <a:solidFill>
                  <a:schemeClr val="bg1"/>
                </a:solidFill>
              </a:rPr>
              <a:t>legönzetlenebb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és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legáldozatosabb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segítségünk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mindig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az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</a:t>
            </a:r>
            <a:r>
              <a:rPr lang="en-US" sz="4000" dirty="0">
                <a:solidFill>
                  <a:schemeClr val="bg1"/>
                </a:solidFill>
              </a:rPr>
              <a:t>.”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4CCC639-E46D-47BC-BCDB-62B3D6DA6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3544" y="1934559"/>
            <a:ext cx="2598738" cy="298888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Substituent conținut 6" descr="O imagine care conține perete, persoană, interior&#10;&#10;Descriere generată automat">
            <a:extLst>
              <a:ext uri="{FF2B5EF4-FFF2-40B4-BE49-F238E27FC236}">
                <a16:creationId xmlns:a16="http://schemas.microsoft.com/office/drawing/2014/main" id="{8C086FDD-A32A-4AC7-AFB9-232255568D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8441" y="1517515"/>
            <a:ext cx="3491189" cy="33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E7D1D2C-7353-414B-A4EE-EA1F501E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999"/>
            <a:ext cx="9356388" cy="2050621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Dóri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mindent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amit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értem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teszel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legjobb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anyuka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Nagyon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szeretlek</a:t>
            </a:r>
            <a: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Anya!”</a:t>
            </a:r>
          </a:p>
        </p:txBody>
      </p:sp>
      <p:pic>
        <p:nvPicPr>
          <p:cNvPr id="7" name="Substituent conținut 6" descr="O imagine care conține persoană, perete, interior&#10;&#10;Descriere generată automat">
            <a:extLst>
              <a:ext uri="{FF2B5EF4-FFF2-40B4-BE49-F238E27FC236}">
                <a16:creationId xmlns:a16="http://schemas.microsoft.com/office/drawing/2014/main" id="{DE01452D-FA76-40FF-B2FA-B27EB19AA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C1DBB72-C08A-43C7-A072-3D459AC89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3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1ADC02-4FFB-4A70-B944-C4733969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DF7CF8-088C-4E6F-B0FD-047CD4E7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AC12B82-826E-4D2B-BFBC-D11C8BCB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395BB77-4D85-4EB5-A29D-6868706D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4334175"/>
            <a:ext cx="9031484" cy="23098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Melissza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elmondani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lehet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Teljes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szívből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Örülök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vagyok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gyermeked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!”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A53CE5-675F-438B-901D-C2A484DA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0303"/>
            <a:ext cx="12192000" cy="320590"/>
          </a:xfrm>
          <a:custGeom>
            <a:avLst/>
            <a:gdLst>
              <a:gd name="connsiteX0" fmla="*/ 619389 w 12192000"/>
              <a:gd name="connsiteY0" fmla="*/ 0 h 320590"/>
              <a:gd name="connsiteX1" fmla="*/ 687652 w 12192000"/>
              <a:gd name="connsiteY1" fmla="*/ 3175 h 320590"/>
              <a:gd name="connsiteX2" fmla="*/ 747977 w 12192000"/>
              <a:gd name="connsiteY2" fmla="*/ 9525 h 320590"/>
              <a:gd name="connsiteX3" fmla="*/ 800364 w 12192000"/>
              <a:gd name="connsiteY3" fmla="*/ 20637 h 320590"/>
              <a:gd name="connsiteX4" fmla="*/ 846402 w 12192000"/>
              <a:gd name="connsiteY4" fmla="*/ 36512 h 320590"/>
              <a:gd name="connsiteX5" fmla="*/ 887677 w 12192000"/>
              <a:gd name="connsiteY5" fmla="*/ 52387 h 320590"/>
              <a:gd name="connsiteX6" fmla="*/ 924189 w 12192000"/>
              <a:gd name="connsiteY6" fmla="*/ 68262 h 320590"/>
              <a:gd name="connsiteX7" fmla="*/ 962289 w 12192000"/>
              <a:gd name="connsiteY7" fmla="*/ 87312 h 320590"/>
              <a:gd name="connsiteX8" fmla="*/ 1000389 w 12192000"/>
              <a:gd name="connsiteY8" fmla="*/ 106362 h 320590"/>
              <a:gd name="connsiteX9" fmla="*/ 1036902 w 12192000"/>
              <a:gd name="connsiteY9" fmla="*/ 125412 h 320590"/>
              <a:gd name="connsiteX10" fmla="*/ 1078177 w 12192000"/>
              <a:gd name="connsiteY10" fmla="*/ 141287 h 320590"/>
              <a:gd name="connsiteX11" fmla="*/ 1124214 w 12192000"/>
              <a:gd name="connsiteY11" fmla="*/ 155575 h 320590"/>
              <a:gd name="connsiteX12" fmla="*/ 1176602 w 12192000"/>
              <a:gd name="connsiteY12" fmla="*/ 166687 h 320590"/>
              <a:gd name="connsiteX13" fmla="*/ 1236927 w 12192000"/>
              <a:gd name="connsiteY13" fmla="*/ 174625 h 320590"/>
              <a:gd name="connsiteX14" fmla="*/ 1305189 w 12192000"/>
              <a:gd name="connsiteY14" fmla="*/ 176212 h 320590"/>
              <a:gd name="connsiteX15" fmla="*/ 1373452 w 12192000"/>
              <a:gd name="connsiteY15" fmla="*/ 174625 h 320590"/>
              <a:gd name="connsiteX16" fmla="*/ 1433777 w 12192000"/>
              <a:gd name="connsiteY16" fmla="*/ 166687 h 320590"/>
              <a:gd name="connsiteX17" fmla="*/ 1486164 w 12192000"/>
              <a:gd name="connsiteY17" fmla="*/ 155575 h 320590"/>
              <a:gd name="connsiteX18" fmla="*/ 1532202 w 12192000"/>
              <a:gd name="connsiteY18" fmla="*/ 141287 h 320590"/>
              <a:gd name="connsiteX19" fmla="*/ 1573477 w 12192000"/>
              <a:gd name="connsiteY19" fmla="*/ 125412 h 320590"/>
              <a:gd name="connsiteX20" fmla="*/ 1609989 w 12192000"/>
              <a:gd name="connsiteY20" fmla="*/ 106362 h 320590"/>
              <a:gd name="connsiteX21" fmla="*/ 1648089 w 12192000"/>
              <a:gd name="connsiteY21" fmla="*/ 87312 h 320590"/>
              <a:gd name="connsiteX22" fmla="*/ 1686189 w 12192000"/>
              <a:gd name="connsiteY22" fmla="*/ 68262 h 320590"/>
              <a:gd name="connsiteX23" fmla="*/ 1722702 w 12192000"/>
              <a:gd name="connsiteY23" fmla="*/ 52387 h 320590"/>
              <a:gd name="connsiteX24" fmla="*/ 1763977 w 12192000"/>
              <a:gd name="connsiteY24" fmla="*/ 36512 h 320590"/>
              <a:gd name="connsiteX25" fmla="*/ 1810014 w 12192000"/>
              <a:gd name="connsiteY25" fmla="*/ 20637 h 320590"/>
              <a:gd name="connsiteX26" fmla="*/ 1862402 w 12192000"/>
              <a:gd name="connsiteY26" fmla="*/ 9525 h 320590"/>
              <a:gd name="connsiteX27" fmla="*/ 1922727 w 12192000"/>
              <a:gd name="connsiteY27" fmla="*/ 3175 h 320590"/>
              <a:gd name="connsiteX28" fmla="*/ 1990989 w 12192000"/>
              <a:gd name="connsiteY28" fmla="*/ 0 h 320590"/>
              <a:gd name="connsiteX29" fmla="*/ 2059252 w 12192000"/>
              <a:gd name="connsiteY29" fmla="*/ 3175 h 320590"/>
              <a:gd name="connsiteX30" fmla="*/ 2119577 w 12192000"/>
              <a:gd name="connsiteY30" fmla="*/ 9525 h 320590"/>
              <a:gd name="connsiteX31" fmla="*/ 2171964 w 12192000"/>
              <a:gd name="connsiteY31" fmla="*/ 20637 h 320590"/>
              <a:gd name="connsiteX32" fmla="*/ 2218002 w 12192000"/>
              <a:gd name="connsiteY32" fmla="*/ 36512 h 320590"/>
              <a:gd name="connsiteX33" fmla="*/ 2259277 w 12192000"/>
              <a:gd name="connsiteY33" fmla="*/ 52387 h 320590"/>
              <a:gd name="connsiteX34" fmla="*/ 2295789 w 12192000"/>
              <a:gd name="connsiteY34" fmla="*/ 68262 h 320590"/>
              <a:gd name="connsiteX35" fmla="*/ 2333889 w 12192000"/>
              <a:gd name="connsiteY35" fmla="*/ 87312 h 320590"/>
              <a:gd name="connsiteX36" fmla="*/ 2371989 w 12192000"/>
              <a:gd name="connsiteY36" fmla="*/ 106362 h 320590"/>
              <a:gd name="connsiteX37" fmla="*/ 2408502 w 12192000"/>
              <a:gd name="connsiteY37" fmla="*/ 125412 h 320590"/>
              <a:gd name="connsiteX38" fmla="*/ 2449777 w 12192000"/>
              <a:gd name="connsiteY38" fmla="*/ 141287 h 320590"/>
              <a:gd name="connsiteX39" fmla="*/ 2495814 w 12192000"/>
              <a:gd name="connsiteY39" fmla="*/ 155575 h 320590"/>
              <a:gd name="connsiteX40" fmla="*/ 2548202 w 12192000"/>
              <a:gd name="connsiteY40" fmla="*/ 166687 h 320590"/>
              <a:gd name="connsiteX41" fmla="*/ 2608527 w 12192000"/>
              <a:gd name="connsiteY41" fmla="*/ 174625 h 320590"/>
              <a:gd name="connsiteX42" fmla="*/ 2676789 w 12192000"/>
              <a:gd name="connsiteY42" fmla="*/ 176212 h 320590"/>
              <a:gd name="connsiteX43" fmla="*/ 2745052 w 12192000"/>
              <a:gd name="connsiteY43" fmla="*/ 174625 h 320590"/>
              <a:gd name="connsiteX44" fmla="*/ 2805377 w 12192000"/>
              <a:gd name="connsiteY44" fmla="*/ 166687 h 320590"/>
              <a:gd name="connsiteX45" fmla="*/ 2857764 w 12192000"/>
              <a:gd name="connsiteY45" fmla="*/ 155575 h 320590"/>
              <a:gd name="connsiteX46" fmla="*/ 2903802 w 12192000"/>
              <a:gd name="connsiteY46" fmla="*/ 141287 h 320590"/>
              <a:gd name="connsiteX47" fmla="*/ 2945077 w 12192000"/>
              <a:gd name="connsiteY47" fmla="*/ 125412 h 320590"/>
              <a:gd name="connsiteX48" fmla="*/ 2981589 w 12192000"/>
              <a:gd name="connsiteY48" fmla="*/ 106362 h 320590"/>
              <a:gd name="connsiteX49" fmla="*/ 3019689 w 12192000"/>
              <a:gd name="connsiteY49" fmla="*/ 87312 h 320590"/>
              <a:gd name="connsiteX50" fmla="*/ 3057789 w 12192000"/>
              <a:gd name="connsiteY50" fmla="*/ 68262 h 320590"/>
              <a:gd name="connsiteX51" fmla="*/ 3094302 w 12192000"/>
              <a:gd name="connsiteY51" fmla="*/ 52387 h 320590"/>
              <a:gd name="connsiteX52" fmla="*/ 3135577 w 12192000"/>
              <a:gd name="connsiteY52" fmla="*/ 36512 h 320590"/>
              <a:gd name="connsiteX53" fmla="*/ 3181614 w 12192000"/>
              <a:gd name="connsiteY53" fmla="*/ 20637 h 320590"/>
              <a:gd name="connsiteX54" fmla="*/ 3234002 w 12192000"/>
              <a:gd name="connsiteY54" fmla="*/ 9525 h 320590"/>
              <a:gd name="connsiteX55" fmla="*/ 3294327 w 12192000"/>
              <a:gd name="connsiteY55" fmla="*/ 3175 h 320590"/>
              <a:gd name="connsiteX56" fmla="*/ 3361002 w 12192000"/>
              <a:gd name="connsiteY56" fmla="*/ 0 h 320590"/>
              <a:gd name="connsiteX57" fmla="*/ 3430852 w 12192000"/>
              <a:gd name="connsiteY57" fmla="*/ 3175 h 320590"/>
              <a:gd name="connsiteX58" fmla="*/ 3491177 w 12192000"/>
              <a:gd name="connsiteY58" fmla="*/ 9525 h 320590"/>
              <a:gd name="connsiteX59" fmla="*/ 3543564 w 12192000"/>
              <a:gd name="connsiteY59" fmla="*/ 20637 h 320590"/>
              <a:gd name="connsiteX60" fmla="*/ 3589602 w 12192000"/>
              <a:gd name="connsiteY60" fmla="*/ 36512 h 320590"/>
              <a:gd name="connsiteX61" fmla="*/ 3630877 w 12192000"/>
              <a:gd name="connsiteY61" fmla="*/ 52387 h 320590"/>
              <a:gd name="connsiteX62" fmla="*/ 3667389 w 12192000"/>
              <a:gd name="connsiteY62" fmla="*/ 68262 h 320590"/>
              <a:gd name="connsiteX63" fmla="*/ 3705489 w 12192000"/>
              <a:gd name="connsiteY63" fmla="*/ 87312 h 320590"/>
              <a:gd name="connsiteX64" fmla="*/ 3743589 w 12192000"/>
              <a:gd name="connsiteY64" fmla="*/ 106362 h 320590"/>
              <a:gd name="connsiteX65" fmla="*/ 3780102 w 12192000"/>
              <a:gd name="connsiteY65" fmla="*/ 125412 h 320590"/>
              <a:gd name="connsiteX66" fmla="*/ 3821377 w 12192000"/>
              <a:gd name="connsiteY66" fmla="*/ 141287 h 320590"/>
              <a:gd name="connsiteX67" fmla="*/ 3867414 w 12192000"/>
              <a:gd name="connsiteY67" fmla="*/ 155575 h 320590"/>
              <a:gd name="connsiteX68" fmla="*/ 3919802 w 12192000"/>
              <a:gd name="connsiteY68" fmla="*/ 166687 h 320590"/>
              <a:gd name="connsiteX69" fmla="*/ 3980127 w 12192000"/>
              <a:gd name="connsiteY69" fmla="*/ 174625 h 320590"/>
              <a:gd name="connsiteX70" fmla="*/ 4048389 w 12192000"/>
              <a:gd name="connsiteY70" fmla="*/ 176212 h 320590"/>
              <a:gd name="connsiteX71" fmla="*/ 4116652 w 12192000"/>
              <a:gd name="connsiteY71" fmla="*/ 174625 h 320590"/>
              <a:gd name="connsiteX72" fmla="*/ 4176977 w 12192000"/>
              <a:gd name="connsiteY72" fmla="*/ 166687 h 320590"/>
              <a:gd name="connsiteX73" fmla="*/ 4229364 w 12192000"/>
              <a:gd name="connsiteY73" fmla="*/ 155575 h 320590"/>
              <a:gd name="connsiteX74" fmla="*/ 4275402 w 12192000"/>
              <a:gd name="connsiteY74" fmla="*/ 141287 h 320590"/>
              <a:gd name="connsiteX75" fmla="*/ 4316677 w 12192000"/>
              <a:gd name="connsiteY75" fmla="*/ 125412 h 320590"/>
              <a:gd name="connsiteX76" fmla="*/ 4353189 w 12192000"/>
              <a:gd name="connsiteY76" fmla="*/ 106362 h 320590"/>
              <a:gd name="connsiteX77" fmla="*/ 4429389 w 12192000"/>
              <a:gd name="connsiteY77" fmla="*/ 68262 h 320590"/>
              <a:gd name="connsiteX78" fmla="*/ 4465902 w 12192000"/>
              <a:gd name="connsiteY78" fmla="*/ 52387 h 320590"/>
              <a:gd name="connsiteX79" fmla="*/ 4507177 w 12192000"/>
              <a:gd name="connsiteY79" fmla="*/ 36512 h 320590"/>
              <a:gd name="connsiteX80" fmla="*/ 4553215 w 12192000"/>
              <a:gd name="connsiteY80" fmla="*/ 20637 h 320590"/>
              <a:gd name="connsiteX81" fmla="*/ 4605602 w 12192000"/>
              <a:gd name="connsiteY81" fmla="*/ 9525 h 320590"/>
              <a:gd name="connsiteX82" fmla="*/ 4665928 w 12192000"/>
              <a:gd name="connsiteY82" fmla="*/ 3175 h 320590"/>
              <a:gd name="connsiteX83" fmla="*/ 4734189 w 12192000"/>
              <a:gd name="connsiteY83" fmla="*/ 0 h 320590"/>
              <a:gd name="connsiteX84" fmla="*/ 4802453 w 12192000"/>
              <a:gd name="connsiteY84" fmla="*/ 3175 h 320590"/>
              <a:gd name="connsiteX85" fmla="*/ 4862777 w 12192000"/>
              <a:gd name="connsiteY85" fmla="*/ 9525 h 320590"/>
              <a:gd name="connsiteX86" fmla="*/ 4915165 w 12192000"/>
              <a:gd name="connsiteY86" fmla="*/ 20637 h 320590"/>
              <a:gd name="connsiteX87" fmla="*/ 4961201 w 12192000"/>
              <a:gd name="connsiteY87" fmla="*/ 36512 h 320590"/>
              <a:gd name="connsiteX88" fmla="*/ 5002477 w 12192000"/>
              <a:gd name="connsiteY88" fmla="*/ 52387 h 320590"/>
              <a:gd name="connsiteX89" fmla="*/ 5038989 w 12192000"/>
              <a:gd name="connsiteY89" fmla="*/ 68262 h 320590"/>
              <a:gd name="connsiteX90" fmla="*/ 5077090 w 12192000"/>
              <a:gd name="connsiteY90" fmla="*/ 87312 h 320590"/>
              <a:gd name="connsiteX91" fmla="*/ 5115189 w 12192000"/>
              <a:gd name="connsiteY91" fmla="*/ 106362 h 320590"/>
              <a:gd name="connsiteX92" fmla="*/ 5151701 w 12192000"/>
              <a:gd name="connsiteY92" fmla="*/ 125412 h 320590"/>
              <a:gd name="connsiteX93" fmla="*/ 5192977 w 12192000"/>
              <a:gd name="connsiteY93" fmla="*/ 141287 h 320590"/>
              <a:gd name="connsiteX94" fmla="*/ 5239014 w 12192000"/>
              <a:gd name="connsiteY94" fmla="*/ 155575 h 320590"/>
              <a:gd name="connsiteX95" fmla="*/ 5291401 w 12192000"/>
              <a:gd name="connsiteY95" fmla="*/ 166687 h 320590"/>
              <a:gd name="connsiteX96" fmla="*/ 5351727 w 12192000"/>
              <a:gd name="connsiteY96" fmla="*/ 174625 h 320590"/>
              <a:gd name="connsiteX97" fmla="*/ 5410199 w 12192000"/>
              <a:gd name="connsiteY97" fmla="*/ 175985 h 320590"/>
              <a:gd name="connsiteX98" fmla="*/ 5468671 w 12192000"/>
              <a:gd name="connsiteY98" fmla="*/ 174625 h 320590"/>
              <a:gd name="connsiteX99" fmla="*/ 5528996 w 12192000"/>
              <a:gd name="connsiteY99" fmla="*/ 166687 h 320590"/>
              <a:gd name="connsiteX100" fmla="*/ 5581383 w 12192000"/>
              <a:gd name="connsiteY100" fmla="*/ 155575 h 320590"/>
              <a:gd name="connsiteX101" fmla="*/ 5627421 w 12192000"/>
              <a:gd name="connsiteY101" fmla="*/ 141287 h 320590"/>
              <a:gd name="connsiteX102" fmla="*/ 5668696 w 12192000"/>
              <a:gd name="connsiteY102" fmla="*/ 125412 h 320590"/>
              <a:gd name="connsiteX103" fmla="*/ 5705209 w 12192000"/>
              <a:gd name="connsiteY103" fmla="*/ 106362 h 320590"/>
              <a:gd name="connsiteX104" fmla="*/ 5743308 w 12192000"/>
              <a:gd name="connsiteY104" fmla="*/ 87312 h 320590"/>
              <a:gd name="connsiteX105" fmla="*/ 5781408 w 12192000"/>
              <a:gd name="connsiteY105" fmla="*/ 68262 h 320590"/>
              <a:gd name="connsiteX106" fmla="*/ 5817921 w 12192000"/>
              <a:gd name="connsiteY106" fmla="*/ 52387 h 320590"/>
              <a:gd name="connsiteX107" fmla="*/ 5859196 w 12192000"/>
              <a:gd name="connsiteY107" fmla="*/ 36512 h 320590"/>
              <a:gd name="connsiteX108" fmla="*/ 5905234 w 12192000"/>
              <a:gd name="connsiteY108" fmla="*/ 20637 h 320590"/>
              <a:gd name="connsiteX109" fmla="*/ 5957621 w 12192000"/>
              <a:gd name="connsiteY109" fmla="*/ 9525 h 320590"/>
              <a:gd name="connsiteX110" fmla="*/ 6017947 w 12192000"/>
              <a:gd name="connsiteY110" fmla="*/ 3175 h 320590"/>
              <a:gd name="connsiteX111" fmla="*/ 6086209 w 12192000"/>
              <a:gd name="connsiteY111" fmla="*/ 0 h 320590"/>
              <a:gd name="connsiteX112" fmla="*/ 6095999 w 12192000"/>
              <a:gd name="connsiteY112" fmla="*/ 455 h 320590"/>
              <a:gd name="connsiteX113" fmla="*/ 6105789 w 12192000"/>
              <a:gd name="connsiteY113" fmla="*/ 0 h 320590"/>
              <a:gd name="connsiteX114" fmla="*/ 6174052 w 12192000"/>
              <a:gd name="connsiteY114" fmla="*/ 3175 h 320590"/>
              <a:gd name="connsiteX115" fmla="*/ 6234377 w 12192000"/>
              <a:gd name="connsiteY115" fmla="*/ 9525 h 320590"/>
              <a:gd name="connsiteX116" fmla="*/ 6286764 w 12192000"/>
              <a:gd name="connsiteY116" fmla="*/ 20637 h 320590"/>
              <a:gd name="connsiteX117" fmla="*/ 6332802 w 12192000"/>
              <a:gd name="connsiteY117" fmla="*/ 36512 h 320590"/>
              <a:gd name="connsiteX118" fmla="*/ 6374077 w 12192000"/>
              <a:gd name="connsiteY118" fmla="*/ 52387 h 320590"/>
              <a:gd name="connsiteX119" fmla="*/ 6410589 w 12192000"/>
              <a:gd name="connsiteY119" fmla="*/ 68262 h 320590"/>
              <a:gd name="connsiteX120" fmla="*/ 6448689 w 12192000"/>
              <a:gd name="connsiteY120" fmla="*/ 87312 h 320590"/>
              <a:gd name="connsiteX121" fmla="*/ 6486789 w 12192000"/>
              <a:gd name="connsiteY121" fmla="*/ 106362 h 320590"/>
              <a:gd name="connsiteX122" fmla="*/ 6523302 w 12192000"/>
              <a:gd name="connsiteY122" fmla="*/ 125412 h 320590"/>
              <a:gd name="connsiteX123" fmla="*/ 6564577 w 12192000"/>
              <a:gd name="connsiteY123" fmla="*/ 141287 h 320590"/>
              <a:gd name="connsiteX124" fmla="*/ 6610614 w 12192000"/>
              <a:gd name="connsiteY124" fmla="*/ 155575 h 320590"/>
              <a:gd name="connsiteX125" fmla="*/ 6663002 w 12192000"/>
              <a:gd name="connsiteY125" fmla="*/ 166687 h 320590"/>
              <a:gd name="connsiteX126" fmla="*/ 6723327 w 12192000"/>
              <a:gd name="connsiteY126" fmla="*/ 174625 h 320590"/>
              <a:gd name="connsiteX127" fmla="*/ 6781799 w 12192000"/>
              <a:gd name="connsiteY127" fmla="*/ 175985 h 320590"/>
              <a:gd name="connsiteX128" fmla="*/ 6840271 w 12192000"/>
              <a:gd name="connsiteY128" fmla="*/ 174625 h 320590"/>
              <a:gd name="connsiteX129" fmla="*/ 6900596 w 12192000"/>
              <a:gd name="connsiteY129" fmla="*/ 166687 h 320590"/>
              <a:gd name="connsiteX130" fmla="*/ 6952983 w 12192000"/>
              <a:gd name="connsiteY130" fmla="*/ 155575 h 320590"/>
              <a:gd name="connsiteX131" fmla="*/ 6999021 w 12192000"/>
              <a:gd name="connsiteY131" fmla="*/ 141287 h 320590"/>
              <a:gd name="connsiteX132" fmla="*/ 7040296 w 12192000"/>
              <a:gd name="connsiteY132" fmla="*/ 125412 h 320590"/>
              <a:gd name="connsiteX133" fmla="*/ 7076808 w 12192000"/>
              <a:gd name="connsiteY133" fmla="*/ 106362 h 320590"/>
              <a:gd name="connsiteX134" fmla="*/ 7114908 w 12192000"/>
              <a:gd name="connsiteY134" fmla="*/ 87312 h 320590"/>
              <a:gd name="connsiteX135" fmla="*/ 7153008 w 12192000"/>
              <a:gd name="connsiteY135" fmla="*/ 68262 h 320590"/>
              <a:gd name="connsiteX136" fmla="*/ 7189521 w 12192000"/>
              <a:gd name="connsiteY136" fmla="*/ 52387 h 320590"/>
              <a:gd name="connsiteX137" fmla="*/ 7230796 w 12192000"/>
              <a:gd name="connsiteY137" fmla="*/ 36512 h 320590"/>
              <a:gd name="connsiteX138" fmla="*/ 7276833 w 12192000"/>
              <a:gd name="connsiteY138" fmla="*/ 20637 h 320590"/>
              <a:gd name="connsiteX139" fmla="*/ 7329221 w 12192000"/>
              <a:gd name="connsiteY139" fmla="*/ 9525 h 320590"/>
              <a:gd name="connsiteX140" fmla="*/ 7389546 w 12192000"/>
              <a:gd name="connsiteY140" fmla="*/ 3175 h 320590"/>
              <a:gd name="connsiteX141" fmla="*/ 7457808 w 12192000"/>
              <a:gd name="connsiteY141" fmla="*/ 0 h 320590"/>
              <a:gd name="connsiteX142" fmla="*/ 7526071 w 12192000"/>
              <a:gd name="connsiteY142" fmla="*/ 3175 h 320590"/>
              <a:gd name="connsiteX143" fmla="*/ 7586396 w 12192000"/>
              <a:gd name="connsiteY143" fmla="*/ 9525 h 320590"/>
              <a:gd name="connsiteX144" fmla="*/ 7638783 w 12192000"/>
              <a:gd name="connsiteY144" fmla="*/ 20637 h 320590"/>
              <a:gd name="connsiteX145" fmla="*/ 7684821 w 12192000"/>
              <a:gd name="connsiteY145" fmla="*/ 36512 h 320590"/>
              <a:gd name="connsiteX146" fmla="*/ 7726096 w 12192000"/>
              <a:gd name="connsiteY146" fmla="*/ 52387 h 320590"/>
              <a:gd name="connsiteX147" fmla="*/ 7762608 w 12192000"/>
              <a:gd name="connsiteY147" fmla="*/ 68262 h 320590"/>
              <a:gd name="connsiteX148" fmla="*/ 7800708 w 12192000"/>
              <a:gd name="connsiteY148" fmla="*/ 87312 h 320590"/>
              <a:gd name="connsiteX149" fmla="*/ 7838808 w 12192000"/>
              <a:gd name="connsiteY149" fmla="*/ 106362 h 320590"/>
              <a:gd name="connsiteX150" fmla="*/ 7875321 w 12192000"/>
              <a:gd name="connsiteY150" fmla="*/ 125412 h 320590"/>
              <a:gd name="connsiteX151" fmla="*/ 7916596 w 12192000"/>
              <a:gd name="connsiteY151" fmla="*/ 141287 h 320590"/>
              <a:gd name="connsiteX152" fmla="*/ 7962633 w 12192000"/>
              <a:gd name="connsiteY152" fmla="*/ 155575 h 320590"/>
              <a:gd name="connsiteX153" fmla="*/ 8015021 w 12192000"/>
              <a:gd name="connsiteY153" fmla="*/ 166687 h 320590"/>
              <a:gd name="connsiteX154" fmla="*/ 8075346 w 12192000"/>
              <a:gd name="connsiteY154" fmla="*/ 174625 h 320590"/>
              <a:gd name="connsiteX155" fmla="*/ 8143608 w 12192000"/>
              <a:gd name="connsiteY155" fmla="*/ 176212 h 320590"/>
              <a:gd name="connsiteX156" fmla="*/ 8211871 w 12192000"/>
              <a:gd name="connsiteY156" fmla="*/ 174625 h 320590"/>
              <a:gd name="connsiteX157" fmla="*/ 8272196 w 12192000"/>
              <a:gd name="connsiteY157" fmla="*/ 166687 h 320590"/>
              <a:gd name="connsiteX158" fmla="*/ 8324583 w 12192000"/>
              <a:gd name="connsiteY158" fmla="*/ 155575 h 320590"/>
              <a:gd name="connsiteX159" fmla="*/ 8370621 w 12192000"/>
              <a:gd name="connsiteY159" fmla="*/ 141287 h 320590"/>
              <a:gd name="connsiteX160" fmla="*/ 8411896 w 12192000"/>
              <a:gd name="connsiteY160" fmla="*/ 125412 h 320590"/>
              <a:gd name="connsiteX161" fmla="*/ 8448408 w 12192000"/>
              <a:gd name="connsiteY161" fmla="*/ 106362 h 320590"/>
              <a:gd name="connsiteX162" fmla="*/ 8486508 w 12192000"/>
              <a:gd name="connsiteY162" fmla="*/ 87312 h 320590"/>
              <a:gd name="connsiteX163" fmla="*/ 8524608 w 12192000"/>
              <a:gd name="connsiteY163" fmla="*/ 68262 h 320590"/>
              <a:gd name="connsiteX164" fmla="*/ 8561120 w 12192000"/>
              <a:gd name="connsiteY164" fmla="*/ 52387 h 320590"/>
              <a:gd name="connsiteX165" fmla="*/ 8602396 w 12192000"/>
              <a:gd name="connsiteY165" fmla="*/ 36512 h 320590"/>
              <a:gd name="connsiteX166" fmla="*/ 8648432 w 12192000"/>
              <a:gd name="connsiteY166" fmla="*/ 20637 h 320590"/>
              <a:gd name="connsiteX167" fmla="*/ 8700820 w 12192000"/>
              <a:gd name="connsiteY167" fmla="*/ 9525 h 320590"/>
              <a:gd name="connsiteX168" fmla="*/ 8761146 w 12192000"/>
              <a:gd name="connsiteY168" fmla="*/ 3175 h 320590"/>
              <a:gd name="connsiteX169" fmla="*/ 8827820 w 12192000"/>
              <a:gd name="connsiteY169" fmla="*/ 0 h 320590"/>
              <a:gd name="connsiteX170" fmla="*/ 8897670 w 12192000"/>
              <a:gd name="connsiteY170" fmla="*/ 3175 h 320590"/>
              <a:gd name="connsiteX171" fmla="*/ 8957996 w 12192000"/>
              <a:gd name="connsiteY171" fmla="*/ 9525 h 320590"/>
              <a:gd name="connsiteX172" fmla="*/ 9010382 w 12192000"/>
              <a:gd name="connsiteY172" fmla="*/ 20637 h 320590"/>
              <a:gd name="connsiteX173" fmla="*/ 9056420 w 12192000"/>
              <a:gd name="connsiteY173" fmla="*/ 36512 h 320590"/>
              <a:gd name="connsiteX174" fmla="*/ 9097696 w 12192000"/>
              <a:gd name="connsiteY174" fmla="*/ 52387 h 320590"/>
              <a:gd name="connsiteX175" fmla="*/ 9134208 w 12192000"/>
              <a:gd name="connsiteY175" fmla="*/ 68262 h 320590"/>
              <a:gd name="connsiteX176" fmla="*/ 9172308 w 12192000"/>
              <a:gd name="connsiteY176" fmla="*/ 87312 h 320590"/>
              <a:gd name="connsiteX177" fmla="*/ 9210408 w 12192000"/>
              <a:gd name="connsiteY177" fmla="*/ 106362 h 320590"/>
              <a:gd name="connsiteX178" fmla="*/ 9246920 w 12192000"/>
              <a:gd name="connsiteY178" fmla="*/ 125412 h 320590"/>
              <a:gd name="connsiteX179" fmla="*/ 9288196 w 12192000"/>
              <a:gd name="connsiteY179" fmla="*/ 141287 h 320590"/>
              <a:gd name="connsiteX180" fmla="*/ 9334232 w 12192000"/>
              <a:gd name="connsiteY180" fmla="*/ 155575 h 320590"/>
              <a:gd name="connsiteX181" fmla="*/ 9386620 w 12192000"/>
              <a:gd name="connsiteY181" fmla="*/ 166687 h 320590"/>
              <a:gd name="connsiteX182" fmla="*/ 9446946 w 12192000"/>
              <a:gd name="connsiteY182" fmla="*/ 174625 h 320590"/>
              <a:gd name="connsiteX183" fmla="*/ 9515208 w 12192000"/>
              <a:gd name="connsiteY183" fmla="*/ 176212 h 320590"/>
              <a:gd name="connsiteX184" fmla="*/ 9583470 w 12192000"/>
              <a:gd name="connsiteY184" fmla="*/ 174625 h 320590"/>
              <a:gd name="connsiteX185" fmla="*/ 9643796 w 12192000"/>
              <a:gd name="connsiteY185" fmla="*/ 166687 h 320590"/>
              <a:gd name="connsiteX186" fmla="*/ 9696182 w 12192000"/>
              <a:gd name="connsiteY186" fmla="*/ 155575 h 320590"/>
              <a:gd name="connsiteX187" fmla="*/ 9742220 w 12192000"/>
              <a:gd name="connsiteY187" fmla="*/ 141287 h 320590"/>
              <a:gd name="connsiteX188" fmla="*/ 9783496 w 12192000"/>
              <a:gd name="connsiteY188" fmla="*/ 125412 h 320590"/>
              <a:gd name="connsiteX189" fmla="*/ 9820008 w 12192000"/>
              <a:gd name="connsiteY189" fmla="*/ 106362 h 320590"/>
              <a:gd name="connsiteX190" fmla="*/ 9896208 w 12192000"/>
              <a:gd name="connsiteY190" fmla="*/ 68262 h 320590"/>
              <a:gd name="connsiteX191" fmla="*/ 9932720 w 12192000"/>
              <a:gd name="connsiteY191" fmla="*/ 52387 h 320590"/>
              <a:gd name="connsiteX192" fmla="*/ 9973996 w 12192000"/>
              <a:gd name="connsiteY192" fmla="*/ 36512 h 320590"/>
              <a:gd name="connsiteX193" fmla="*/ 10020032 w 12192000"/>
              <a:gd name="connsiteY193" fmla="*/ 20637 h 320590"/>
              <a:gd name="connsiteX194" fmla="*/ 10072420 w 12192000"/>
              <a:gd name="connsiteY194" fmla="*/ 9525 h 320590"/>
              <a:gd name="connsiteX195" fmla="*/ 10132746 w 12192000"/>
              <a:gd name="connsiteY195" fmla="*/ 3175 h 320590"/>
              <a:gd name="connsiteX196" fmla="*/ 10201008 w 12192000"/>
              <a:gd name="connsiteY196" fmla="*/ 0 h 320590"/>
              <a:gd name="connsiteX197" fmla="*/ 10269270 w 12192000"/>
              <a:gd name="connsiteY197" fmla="*/ 3175 h 320590"/>
              <a:gd name="connsiteX198" fmla="*/ 10329596 w 12192000"/>
              <a:gd name="connsiteY198" fmla="*/ 9525 h 320590"/>
              <a:gd name="connsiteX199" fmla="*/ 10381982 w 12192000"/>
              <a:gd name="connsiteY199" fmla="*/ 20637 h 320590"/>
              <a:gd name="connsiteX200" fmla="*/ 10428020 w 12192000"/>
              <a:gd name="connsiteY200" fmla="*/ 36512 h 320590"/>
              <a:gd name="connsiteX201" fmla="*/ 10469296 w 12192000"/>
              <a:gd name="connsiteY201" fmla="*/ 52387 h 320590"/>
              <a:gd name="connsiteX202" fmla="*/ 10505808 w 12192000"/>
              <a:gd name="connsiteY202" fmla="*/ 68262 h 320590"/>
              <a:gd name="connsiteX203" fmla="*/ 10543908 w 12192000"/>
              <a:gd name="connsiteY203" fmla="*/ 87312 h 320590"/>
              <a:gd name="connsiteX204" fmla="*/ 10582008 w 12192000"/>
              <a:gd name="connsiteY204" fmla="*/ 106362 h 320590"/>
              <a:gd name="connsiteX205" fmla="*/ 10618520 w 12192000"/>
              <a:gd name="connsiteY205" fmla="*/ 125412 h 320590"/>
              <a:gd name="connsiteX206" fmla="*/ 10659796 w 12192000"/>
              <a:gd name="connsiteY206" fmla="*/ 141287 h 320590"/>
              <a:gd name="connsiteX207" fmla="*/ 10705832 w 12192000"/>
              <a:gd name="connsiteY207" fmla="*/ 155575 h 320590"/>
              <a:gd name="connsiteX208" fmla="*/ 10758220 w 12192000"/>
              <a:gd name="connsiteY208" fmla="*/ 166687 h 320590"/>
              <a:gd name="connsiteX209" fmla="*/ 10818546 w 12192000"/>
              <a:gd name="connsiteY209" fmla="*/ 174625 h 320590"/>
              <a:gd name="connsiteX210" fmla="*/ 10886808 w 12192000"/>
              <a:gd name="connsiteY210" fmla="*/ 176212 h 320590"/>
              <a:gd name="connsiteX211" fmla="*/ 10955070 w 12192000"/>
              <a:gd name="connsiteY211" fmla="*/ 174625 h 320590"/>
              <a:gd name="connsiteX212" fmla="*/ 11015396 w 12192000"/>
              <a:gd name="connsiteY212" fmla="*/ 166687 h 320590"/>
              <a:gd name="connsiteX213" fmla="*/ 11067782 w 12192000"/>
              <a:gd name="connsiteY213" fmla="*/ 155575 h 320590"/>
              <a:gd name="connsiteX214" fmla="*/ 11113820 w 12192000"/>
              <a:gd name="connsiteY214" fmla="*/ 141287 h 320590"/>
              <a:gd name="connsiteX215" fmla="*/ 11155096 w 12192000"/>
              <a:gd name="connsiteY215" fmla="*/ 125412 h 320590"/>
              <a:gd name="connsiteX216" fmla="*/ 11191608 w 12192000"/>
              <a:gd name="connsiteY216" fmla="*/ 106362 h 320590"/>
              <a:gd name="connsiteX217" fmla="*/ 11229708 w 12192000"/>
              <a:gd name="connsiteY217" fmla="*/ 87312 h 320590"/>
              <a:gd name="connsiteX218" fmla="*/ 11267808 w 12192000"/>
              <a:gd name="connsiteY218" fmla="*/ 68262 h 320590"/>
              <a:gd name="connsiteX219" fmla="*/ 11304320 w 12192000"/>
              <a:gd name="connsiteY219" fmla="*/ 52387 h 320590"/>
              <a:gd name="connsiteX220" fmla="*/ 11345596 w 12192000"/>
              <a:gd name="connsiteY220" fmla="*/ 36512 h 320590"/>
              <a:gd name="connsiteX221" fmla="*/ 11391632 w 12192000"/>
              <a:gd name="connsiteY221" fmla="*/ 20637 h 320590"/>
              <a:gd name="connsiteX222" fmla="*/ 11444020 w 12192000"/>
              <a:gd name="connsiteY222" fmla="*/ 9525 h 320590"/>
              <a:gd name="connsiteX223" fmla="*/ 11504346 w 12192000"/>
              <a:gd name="connsiteY223" fmla="*/ 3175 h 320590"/>
              <a:gd name="connsiteX224" fmla="*/ 11572608 w 12192000"/>
              <a:gd name="connsiteY224" fmla="*/ 0 h 320590"/>
              <a:gd name="connsiteX225" fmla="*/ 11640870 w 12192000"/>
              <a:gd name="connsiteY225" fmla="*/ 3175 h 320590"/>
              <a:gd name="connsiteX226" fmla="*/ 11701196 w 12192000"/>
              <a:gd name="connsiteY226" fmla="*/ 9525 h 320590"/>
              <a:gd name="connsiteX227" fmla="*/ 11753582 w 12192000"/>
              <a:gd name="connsiteY227" fmla="*/ 20637 h 320590"/>
              <a:gd name="connsiteX228" fmla="*/ 11799620 w 12192000"/>
              <a:gd name="connsiteY228" fmla="*/ 36512 h 320590"/>
              <a:gd name="connsiteX229" fmla="*/ 11840896 w 12192000"/>
              <a:gd name="connsiteY229" fmla="*/ 52387 h 320590"/>
              <a:gd name="connsiteX230" fmla="*/ 11877408 w 12192000"/>
              <a:gd name="connsiteY230" fmla="*/ 68262 h 320590"/>
              <a:gd name="connsiteX231" fmla="*/ 11915508 w 12192000"/>
              <a:gd name="connsiteY231" fmla="*/ 87312 h 320590"/>
              <a:gd name="connsiteX232" fmla="*/ 11953608 w 12192000"/>
              <a:gd name="connsiteY232" fmla="*/ 106362 h 320590"/>
              <a:gd name="connsiteX233" fmla="*/ 11990120 w 12192000"/>
              <a:gd name="connsiteY233" fmla="*/ 125412 h 320590"/>
              <a:gd name="connsiteX234" fmla="*/ 12031396 w 12192000"/>
              <a:gd name="connsiteY234" fmla="*/ 141287 h 320590"/>
              <a:gd name="connsiteX235" fmla="*/ 12077432 w 12192000"/>
              <a:gd name="connsiteY235" fmla="*/ 155575 h 320590"/>
              <a:gd name="connsiteX236" fmla="*/ 12129820 w 12192000"/>
              <a:gd name="connsiteY236" fmla="*/ 166688 h 320590"/>
              <a:gd name="connsiteX237" fmla="*/ 12190146 w 12192000"/>
              <a:gd name="connsiteY237" fmla="*/ 174625 h 320590"/>
              <a:gd name="connsiteX238" fmla="*/ 12192000 w 12192000"/>
              <a:gd name="connsiteY238" fmla="*/ 174668 h 320590"/>
              <a:gd name="connsiteX239" fmla="*/ 12192000 w 12192000"/>
              <a:gd name="connsiteY239" fmla="*/ 319046 h 320590"/>
              <a:gd name="connsiteX240" fmla="*/ 12190146 w 12192000"/>
              <a:gd name="connsiteY240" fmla="*/ 319003 h 320590"/>
              <a:gd name="connsiteX241" fmla="*/ 12129820 w 12192000"/>
              <a:gd name="connsiteY241" fmla="*/ 311066 h 320590"/>
              <a:gd name="connsiteX242" fmla="*/ 12077432 w 12192000"/>
              <a:gd name="connsiteY242" fmla="*/ 299953 h 320590"/>
              <a:gd name="connsiteX243" fmla="*/ 12031396 w 12192000"/>
              <a:gd name="connsiteY243" fmla="*/ 285665 h 320590"/>
              <a:gd name="connsiteX244" fmla="*/ 11990120 w 12192000"/>
              <a:gd name="connsiteY244" fmla="*/ 269790 h 320590"/>
              <a:gd name="connsiteX245" fmla="*/ 11953608 w 12192000"/>
              <a:gd name="connsiteY245" fmla="*/ 250740 h 320590"/>
              <a:gd name="connsiteX246" fmla="*/ 11915508 w 12192000"/>
              <a:gd name="connsiteY246" fmla="*/ 231690 h 320590"/>
              <a:gd name="connsiteX247" fmla="*/ 11877408 w 12192000"/>
              <a:gd name="connsiteY247" fmla="*/ 212640 h 320590"/>
              <a:gd name="connsiteX248" fmla="*/ 11840896 w 12192000"/>
              <a:gd name="connsiteY248" fmla="*/ 196765 h 320590"/>
              <a:gd name="connsiteX249" fmla="*/ 11799620 w 12192000"/>
              <a:gd name="connsiteY249" fmla="*/ 180890 h 320590"/>
              <a:gd name="connsiteX250" fmla="*/ 11753582 w 12192000"/>
              <a:gd name="connsiteY250" fmla="*/ 165015 h 320590"/>
              <a:gd name="connsiteX251" fmla="*/ 11701196 w 12192000"/>
              <a:gd name="connsiteY251" fmla="*/ 153903 h 320590"/>
              <a:gd name="connsiteX252" fmla="*/ 11640870 w 12192000"/>
              <a:gd name="connsiteY252" fmla="*/ 147553 h 320590"/>
              <a:gd name="connsiteX253" fmla="*/ 11572608 w 12192000"/>
              <a:gd name="connsiteY253" fmla="*/ 144378 h 320590"/>
              <a:gd name="connsiteX254" fmla="*/ 11504346 w 12192000"/>
              <a:gd name="connsiteY254" fmla="*/ 147553 h 320590"/>
              <a:gd name="connsiteX255" fmla="*/ 11444020 w 12192000"/>
              <a:gd name="connsiteY255" fmla="*/ 153903 h 320590"/>
              <a:gd name="connsiteX256" fmla="*/ 11391632 w 12192000"/>
              <a:gd name="connsiteY256" fmla="*/ 165015 h 320590"/>
              <a:gd name="connsiteX257" fmla="*/ 11345596 w 12192000"/>
              <a:gd name="connsiteY257" fmla="*/ 180890 h 320590"/>
              <a:gd name="connsiteX258" fmla="*/ 11304320 w 12192000"/>
              <a:gd name="connsiteY258" fmla="*/ 196765 h 320590"/>
              <a:gd name="connsiteX259" fmla="*/ 11267808 w 12192000"/>
              <a:gd name="connsiteY259" fmla="*/ 212640 h 320590"/>
              <a:gd name="connsiteX260" fmla="*/ 11229708 w 12192000"/>
              <a:gd name="connsiteY260" fmla="*/ 231690 h 320590"/>
              <a:gd name="connsiteX261" fmla="*/ 11191608 w 12192000"/>
              <a:gd name="connsiteY261" fmla="*/ 250740 h 320590"/>
              <a:gd name="connsiteX262" fmla="*/ 11155096 w 12192000"/>
              <a:gd name="connsiteY262" fmla="*/ 269790 h 320590"/>
              <a:gd name="connsiteX263" fmla="*/ 11113820 w 12192000"/>
              <a:gd name="connsiteY263" fmla="*/ 285665 h 320590"/>
              <a:gd name="connsiteX264" fmla="*/ 11067782 w 12192000"/>
              <a:gd name="connsiteY264" fmla="*/ 299953 h 320590"/>
              <a:gd name="connsiteX265" fmla="*/ 11015396 w 12192000"/>
              <a:gd name="connsiteY265" fmla="*/ 311065 h 320590"/>
              <a:gd name="connsiteX266" fmla="*/ 10955070 w 12192000"/>
              <a:gd name="connsiteY266" fmla="*/ 319003 h 320590"/>
              <a:gd name="connsiteX267" fmla="*/ 10886808 w 12192000"/>
              <a:gd name="connsiteY267" fmla="*/ 320590 h 320590"/>
              <a:gd name="connsiteX268" fmla="*/ 10818546 w 12192000"/>
              <a:gd name="connsiteY268" fmla="*/ 319003 h 320590"/>
              <a:gd name="connsiteX269" fmla="*/ 10758220 w 12192000"/>
              <a:gd name="connsiteY269" fmla="*/ 311065 h 320590"/>
              <a:gd name="connsiteX270" fmla="*/ 10705832 w 12192000"/>
              <a:gd name="connsiteY270" fmla="*/ 299953 h 320590"/>
              <a:gd name="connsiteX271" fmla="*/ 10659796 w 12192000"/>
              <a:gd name="connsiteY271" fmla="*/ 285665 h 320590"/>
              <a:gd name="connsiteX272" fmla="*/ 10618520 w 12192000"/>
              <a:gd name="connsiteY272" fmla="*/ 269790 h 320590"/>
              <a:gd name="connsiteX273" fmla="*/ 10582008 w 12192000"/>
              <a:gd name="connsiteY273" fmla="*/ 250740 h 320590"/>
              <a:gd name="connsiteX274" fmla="*/ 10543908 w 12192000"/>
              <a:gd name="connsiteY274" fmla="*/ 231690 h 320590"/>
              <a:gd name="connsiteX275" fmla="*/ 10505808 w 12192000"/>
              <a:gd name="connsiteY275" fmla="*/ 212640 h 320590"/>
              <a:gd name="connsiteX276" fmla="*/ 10469296 w 12192000"/>
              <a:gd name="connsiteY276" fmla="*/ 196765 h 320590"/>
              <a:gd name="connsiteX277" fmla="*/ 10428020 w 12192000"/>
              <a:gd name="connsiteY277" fmla="*/ 180890 h 320590"/>
              <a:gd name="connsiteX278" fmla="*/ 10381982 w 12192000"/>
              <a:gd name="connsiteY278" fmla="*/ 165015 h 320590"/>
              <a:gd name="connsiteX279" fmla="*/ 10329596 w 12192000"/>
              <a:gd name="connsiteY279" fmla="*/ 153903 h 320590"/>
              <a:gd name="connsiteX280" fmla="*/ 10269270 w 12192000"/>
              <a:gd name="connsiteY280" fmla="*/ 147553 h 320590"/>
              <a:gd name="connsiteX281" fmla="*/ 10201008 w 12192000"/>
              <a:gd name="connsiteY281" fmla="*/ 144378 h 320590"/>
              <a:gd name="connsiteX282" fmla="*/ 10132746 w 12192000"/>
              <a:gd name="connsiteY282" fmla="*/ 147553 h 320590"/>
              <a:gd name="connsiteX283" fmla="*/ 10072420 w 12192000"/>
              <a:gd name="connsiteY283" fmla="*/ 153903 h 320590"/>
              <a:gd name="connsiteX284" fmla="*/ 10020032 w 12192000"/>
              <a:gd name="connsiteY284" fmla="*/ 165015 h 320590"/>
              <a:gd name="connsiteX285" fmla="*/ 9973996 w 12192000"/>
              <a:gd name="connsiteY285" fmla="*/ 180890 h 320590"/>
              <a:gd name="connsiteX286" fmla="*/ 9932720 w 12192000"/>
              <a:gd name="connsiteY286" fmla="*/ 196765 h 320590"/>
              <a:gd name="connsiteX287" fmla="*/ 9896208 w 12192000"/>
              <a:gd name="connsiteY287" fmla="*/ 212640 h 320590"/>
              <a:gd name="connsiteX288" fmla="*/ 9820008 w 12192000"/>
              <a:gd name="connsiteY288" fmla="*/ 250740 h 320590"/>
              <a:gd name="connsiteX289" fmla="*/ 9783496 w 12192000"/>
              <a:gd name="connsiteY289" fmla="*/ 269790 h 320590"/>
              <a:gd name="connsiteX290" fmla="*/ 9742220 w 12192000"/>
              <a:gd name="connsiteY290" fmla="*/ 285665 h 320590"/>
              <a:gd name="connsiteX291" fmla="*/ 9696182 w 12192000"/>
              <a:gd name="connsiteY291" fmla="*/ 299953 h 320590"/>
              <a:gd name="connsiteX292" fmla="*/ 9643796 w 12192000"/>
              <a:gd name="connsiteY292" fmla="*/ 311065 h 320590"/>
              <a:gd name="connsiteX293" fmla="*/ 9583470 w 12192000"/>
              <a:gd name="connsiteY293" fmla="*/ 319003 h 320590"/>
              <a:gd name="connsiteX294" fmla="*/ 9515208 w 12192000"/>
              <a:gd name="connsiteY294" fmla="*/ 320590 h 320590"/>
              <a:gd name="connsiteX295" fmla="*/ 9446946 w 12192000"/>
              <a:gd name="connsiteY295" fmla="*/ 319003 h 320590"/>
              <a:gd name="connsiteX296" fmla="*/ 9386620 w 12192000"/>
              <a:gd name="connsiteY296" fmla="*/ 311065 h 320590"/>
              <a:gd name="connsiteX297" fmla="*/ 9334232 w 12192000"/>
              <a:gd name="connsiteY297" fmla="*/ 299953 h 320590"/>
              <a:gd name="connsiteX298" fmla="*/ 9288196 w 12192000"/>
              <a:gd name="connsiteY298" fmla="*/ 285665 h 320590"/>
              <a:gd name="connsiteX299" fmla="*/ 9246920 w 12192000"/>
              <a:gd name="connsiteY299" fmla="*/ 269790 h 320590"/>
              <a:gd name="connsiteX300" fmla="*/ 9210408 w 12192000"/>
              <a:gd name="connsiteY300" fmla="*/ 250740 h 320590"/>
              <a:gd name="connsiteX301" fmla="*/ 9172308 w 12192000"/>
              <a:gd name="connsiteY301" fmla="*/ 231690 h 320590"/>
              <a:gd name="connsiteX302" fmla="*/ 9134208 w 12192000"/>
              <a:gd name="connsiteY302" fmla="*/ 212640 h 320590"/>
              <a:gd name="connsiteX303" fmla="*/ 9097696 w 12192000"/>
              <a:gd name="connsiteY303" fmla="*/ 196765 h 320590"/>
              <a:gd name="connsiteX304" fmla="*/ 9056420 w 12192000"/>
              <a:gd name="connsiteY304" fmla="*/ 180890 h 320590"/>
              <a:gd name="connsiteX305" fmla="*/ 9010382 w 12192000"/>
              <a:gd name="connsiteY305" fmla="*/ 165015 h 320590"/>
              <a:gd name="connsiteX306" fmla="*/ 8957996 w 12192000"/>
              <a:gd name="connsiteY306" fmla="*/ 153903 h 320590"/>
              <a:gd name="connsiteX307" fmla="*/ 8897670 w 12192000"/>
              <a:gd name="connsiteY307" fmla="*/ 147553 h 320590"/>
              <a:gd name="connsiteX308" fmla="*/ 8827820 w 12192000"/>
              <a:gd name="connsiteY308" fmla="*/ 144378 h 320590"/>
              <a:gd name="connsiteX309" fmla="*/ 8761146 w 12192000"/>
              <a:gd name="connsiteY309" fmla="*/ 147553 h 320590"/>
              <a:gd name="connsiteX310" fmla="*/ 8700820 w 12192000"/>
              <a:gd name="connsiteY310" fmla="*/ 153903 h 320590"/>
              <a:gd name="connsiteX311" fmla="*/ 8648432 w 12192000"/>
              <a:gd name="connsiteY311" fmla="*/ 165015 h 320590"/>
              <a:gd name="connsiteX312" fmla="*/ 8602396 w 12192000"/>
              <a:gd name="connsiteY312" fmla="*/ 180890 h 320590"/>
              <a:gd name="connsiteX313" fmla="*/ 8561120 w 12192000"/>
              <a:gd name="connsiteY313" fmla="*/ 196765 h 320590"/>
              <a:gd name="connsiteX314" fmla="*/ 8524608 w 12192000"/>
              <a:gd name="connsiteY314" fmla="*/ 212640 h 320590"/>
              <a:gd name="connsiteX315" fmla="*/ 8486508 w 12192000"/>
              <a:gd name="connsiteY315" fmla="*/ 231690 h 320590"/>
              <a:gd name="connsiteX316" fmla="*/ 8448408 w 12192000"/>
              <a:gd name="connsiteY316" fmla="*/ 250740 h 320590"/>
              <a:gd name="connsiteX317" fmla="*/ 8411896 w 12192000"/>
              <a:gd name="connsiteY317" fmla="*/ 269790 h 320590"/>
              <a:gd name="connsiteX318" fmla="*/ 8370621 w 12192000"/>
              <a:gd name="connsiteY318" fmla="*/ 285665 h 320590"/>
              <a:gd name="connsiteX319" fmla="*/ 8324583 w 12192000"/>
              <a:gd name="connsiteY319" fmla="*/ 299953 h 320590"/>
              <a:gd name="connsiteX320" fmla="*/ 8272196 w 12192000"/>
              <a:gd name="connsiteY320" fmla="*/ 311065 h 320590"/>
              <a:gd name="connsiteX321" fmla="*/ 8211871 w 12192000"/>
              <a:gd name="connsiteY321" fmla="*/ 319003 h 320590"/>
              <a:gd name="connsiteX322" fmla="*/ 8143608 w 12192000"/>
              <a:gd name="connsiteY322" fmla="*/ 320590 h 320590"/>
              <a:gd name="connsiteX323" fmla="*/ 8075346 w 12192000"/>
              <a:gd name="connsiteY323" fmla="*/ 319003 h 320590"/>
              <a:gd name="connsiteX324" fmla="*/ 8015021 w 12192000"/>
              <a:gd name="connsiteY324" fmla="*/ 311065 h 320590"/>
              <a:gd name="connsiteX325" fmla="*/ 7962633 w 12192000"/>
              <a:gd name="connsiteY325" fmla="*/ 299953 h 320590"/>
              <a:gd name="connsiteX326" fmla="*/ 7916596 w 12192000"/>
              <a:gd name="connsiteY326" fmla="*/ 285665 h 320590"/>
              <a:gd name="connsiteX327" fmla="*/ 7875321 w 12192000"/>
              <a:gd name="connsiteY327" fmla="*/ 269790 h 320590"/>
              <a:gd name="connsiteX328" fmla="*/ 7838808 w 12192000"/>
              <a:gd name="connsiteY328" fmla="*/ 250740 h 320590"/>
              <a:gd name="connsiteX329" fmla="*/ 7800708 w 12192000"/>
              <a:gd name="connsiteY329" fmla="*/ 231690 h 320590"/>
              <a:gd name="connsiteX330" fmla="*/ 7762608 w 12192000"/>
              <a:gd name="connsiteY330" fmla="*/ 212640 h 320590"/>
              <a:gd name="connsiteX331" fmla="*/ 7726096 w 12192000"/>
              <a:gd name="connsiteY331" fmla="*/ 196765 h 320590"/>
              <a:gd name="connsiteX332" fmla="*/ 7684821 w 12192000"/>
              <a:gd name="connsiteY332" fmla="*/ 180890 h 320590"/>
              <a:gd name="connsiteX333" fmla="*/ 7638783 w 12192000"/>
              <a:gd name="connsiteY333" fmla="*/ 165015 h 320590"/>
              <a:gd name="connsiteX334" fmla="*/ 7586396 w 12192000"/>
              <a:gd name="connsiteY334" fmla="*/ 153903 h 320590"/>
              <a:gd name="connsiteX335" fmla="*/ 7526071 w 12192000"/>
              <a:gd name="connsiteY335" fmla="*/ 147553 h 320590"/>
              <a:gd name="connsiteX336" fmla="*/ 7457808 w 12192000"/>
              <a:gd name="connsiteY336" fmla="*/ 144378 h 320590"/>
              <a:gd name="connsiteX337" fmla="*/ 7389546 w 12192000"/>
              <a:gd name="connsiteY337" fmla="*/ 147553 h 320590"/>
              <a:gd name="connsiteX338" fmla="*/ 7329221 w 12192000"/>
              <a:gd name="connsiteY338" fmla="*/ 153903 h 320590"/>
              <a:gd name="connsiteX339" fmla="*/ 7276833 w 12192000"/>
              <a:gd name="connsiteY339" fmla="*/ 165015 h 320590"/>
              <a:gd name="connsiteX340" fmla="*/ 7230796 w 12192000"/>
              <a:gd name="connsiteY340" fmla="*/ 180890 h 320590"/>
              <a:gd name="connsiteX341" fmla="*/ 7189521 w 12192000"/>
              <a:gd name="connsiteY341" fmla="*/ 196765 h 320590"/>
              <a:gd name="connsiteX342" fmla="*/ 7153008 w 12192000"/>
              <a:gd name="connsiteY342" fmla="*/ 212640 h 320590"/>
              <a:gd name="connsiteX343" fmla="*/ 7114908 w 12192000"/>
              <a:gd name="connsiteY343" fmla="*/ 231690 h 320590"/>
              <a:gd name="connsiteX344" fmla="*/ 7076808 w 12192000"/>
              <a:gd name="connsiteY344" fmla="*/ 250740 h 320590"/>
              <a:gd name="connsiteX345" fmla="*/ 7040296 w 12192000"/>
              <a:gd name="connsiteY345" fmla="*/ 269790 h 320590"/>
              <a:gd name="connsiteX346" fmla="*/ 6999021 w 12192000"/>
              <a:gd name="connsiteY346" fmla="*/ 285665 h 320590"/>
              <a:gd name="connsiteX347" fmla="*/ 6952983 w 12192000"/>
              <a:gd name="connsiteY347" fmla="*/ 299953 h 320590"/>
              <a:gd name="connsiteX348" fmla="*/ 6900596 w 12192000"/>
              <a:gd name="connsiteY348" fmla="*/ 311065 h 320590"/>
              <a:gd name="connsiteX349" fmla="*/ 6840271 w 12192000"/>
              <a:gd name="connsiteY349" fmla="*/ 319003 h 320590"/>
              <a:gd name="connsiteX350" fmla="*/ 6781799 w 12192000"/>
              <a:gd name="connsiteY350" fmla="*/ 320363 h 320590"/>
              <a:gd name="connsiteX351" fmla="*/ 6723327 w 12192000"/>
              <a:gd name="connsiteY351" fmla="*/ 319003 h 320590"/>
              <a:gd name="connsiteX352" fmla="*/ 6663002 w 12192000"/>
              <a:gd name="connsiteY352" fmla="*/ 311065 h 320590"/>
              <a:gd name="connsiteX353" fmla="*/ 6610614 w 12192000"/>
              <a:gd name="connsiteY353" fmla="*/ 299953 h 320590"/>
              <a:gd name="connsiteX354" fmla="*/ 6564577 w 12192000"/>
              <a:gd name="connsiteY354" fmla="*/ 285665 h 320590"/>
              <a:gd name="connsiteX355" fmla="*/ 6523302 w 12192000"/>
              <a:gd name="connsiteY355" fmla="*/ 269790 h 320590"/>
              <a:gd name="connsiteX356" fmla="*/ 6486789 w 12192000"/>
              <a:gd name="connsiteY356" fmla="*/ 250740 h 320590"/>
              <a:gd name="connsiteX357" fmla="*/ 6448689 w 12192000"/>
              <a:gd name="connsiteY357" fmla="*/ 231690 h 320590"/>
              <a:gd name="connsiteX358" fmla="*/ 6410589 w 12192000"/>
              <a:gd name="connsiteY358" fmla="*/ 212640 h 320590"/>
              <a:gd name="connsiteX359" fmla="*/ 6374077 w 12192000"/>
              <a:gd name="connsiteY359" fmla="*/ 196765 h 320590"/>
              <a:gd name="connsiteX360" fmla="*/ 6332802 w 12192000"/>
              <a:gd name="connsiteY360" fmla="*/ 180890 h 320590"/>
              <a:gd name="connsiteX361" fmla="*/ 6286764 w 12192000"/>
              <a:gd name="connsiteY361" fmla="*/ 165015 h 320590"/>
              <a:gd name="connsiteX362" fmla="*/ 6234377 w 12192000"/>
              <a:gd name="connsiteY362" fmla="*/ 153903 h 320590"/>
              <a:gd name="connsiteX363" fmla="*/ 6174052 w 12192000"/>
              <a:gd name="connsiteY363" fmla="*/ 147553 h 320590"/>
              <a:gd name="connsiteX364" fmla="*/ 6105789 w 12192000"/>
              <a:gd name="connsiteY364" fmla="*/ 144378 h 320590"/>
              <a:gd name="connsiteX365" fmla="*/ 6095999 w 12192000"/>
              <a:gd name="connsiteY365" fmla="*/ 144833 h 320590"/>
              <a:gd name="connsiteX366" fmla="*/ 6086209 w 12192000"/>
              <a:gd name="connsiteY366" fmla="*/ 144378 h 320590"/>
              <a:gd name="connsiteX367" fmla="*/ 6017947 w 12192000"/>
              <a:gd name="connsiteY367" fmla="*/ 147553 h 320590"/>
              <a:gd name="connsiteX368" fmla="*/ 5957621 w 12192000"/>
              <a:gd name="connsiteY368" fmla="*/ 153903 h 320590"/>
              <a:gd name="connsiteX369" fmla="*/ 5905234 w 12192000"/>
              <a:gd name="connsiteY369" fmla="*/ 165015 h 320590"/>
              <a:gd name="connsiteX370" fmla="*/ 5859196 w 12192000"/>
              <a:gd name="connsiteY370" fmla="*/ 180890 h 320590"/>
              <a:gd name="connsiteX371" fmla="*/ 5817921 w 12192000"/>
              <a:gd name="connsiteY371" fmla="*/ 196765 h 320590"/>
              <a:gd name="connsiteX372" fmla="*/ 5781408 w 12192000"/>
              <a:gd name="connsiteY372" fmla="*/ 212640 h 320590"/>
              <a:gd name="connsiteX373" fmla="*/ 5743308 w 12192000"/>
              <a:gd name="connsiteY373" fmla="*/ 231690 h 320590"/>
              <a:gd name="connsiteX374" fmla="*/ 5705209 w 12192000"/>
              <a:gd name="connsiteY374" fmla="*/ 250740 h 320590"/>
              <a:gd name="connsiteX375" fmla="*/ 5668696 w 12192000"/>
              <a:gd name="connsiteY375" fmla="*/ 269790 h 320590"/>
              <a:gd name="connsiteX376" fmla="*/ 5627421 w 12192000"/>
              <a:gd name="connsiteY376" fmla="*/ 285665 h 320590"/>
              <a:gd name="connsiteX377" fmla="*/ 5581383 w 12192000"/>
              <a:gd name="connsiteY377" fmla="*/ 299953 h 320590"/>
              <a:gd name="connsiteX378" fmla="*/ 5528996 w 12192000"/>
              <a:gd name="connsiteY378" fmla="*/ 311065 h 320590"/>
              <a:gd name="connsiteX379" fmla="*/ 5468671 w 12192000"/>
              <a:gd name="connsiteY379" fmla="*/ 319003 h 320590"/>
              <a:gd name="connsiteX380" fmla="*/ 5410199 w 12192000"/>
              <a:gd name="connsiteY380" fmla="*/ 320363 h 320590"/>
              <a:gd name="connsiteX381" fmla="*/ 5351727 w 12192000"/>
              <a:gd name="connsiteY381" fmla="*/ 319003 h 320590"/>
              <a:gd name="connsiteX382" fmla="*/ 5291401 w 12192000"/>
              <a:gd name="connsiteY382" fmla="*/ 311065 h 320590"/>
              <a:gd name="connsiteX383" fmla="*/ 5239014 w 12192000"/>
              <a:gd name="connsiteY383" fmla="*/ 299953 h 320590"/>
              <a:gd name="connsiteX384" fmla="*/ 5192977 w 12192000"/>
              <a:gd name="connsiteY384" fmla="*/ 285665 h 320590"/>
              <a:gd name="connsiteX385" fmla="*/ 5151701 w 12192000"/>
              <a:gd name="connsiteY385" fmla="*/ 269790 h 320590"/>
              <a:gd name="connsiteX386" fmla="*/ 5115189 w 12192000"/>
              <a:gd name="connsiteY386" fmla="*/ 250740 h 320590"/>
              <a:gd name="connsiteX387" fmla="*/ 5077090 w 12192000"/>
              <a:gd name="connsiteY387" fmla="*/ 231690 h 320590"/>
              <a:gd name="connsiteX388" fmla="*/ 5038989 w 12192000"/>
              <a:gd name="connsiteY388" fmla="*/ 212640 h 320590"/>
              <a:gd name="connsiteX389" fmla="*/ 5002477 w 12192000"/>
              <a:gd name="connsiteY389" fmla="*/ 196765 h 320590"/>
              <a:gd name="connsiteX390" fmla="*/ 4961201 w 12192000"/>
              <a:gd name="connsiteY390" fmla="*/ 180890 h 320590"/>
              <a:gd name="connsiteX391" fmla="*/ 4915165 w 12192000"/>
              <a:gd name="connsiteY391" fmla="*/ 165015 h 320590"/>
              <a:gd name="connsiteX392" fmla="*/ 4862777 w 12192000"/>
              <a:gd name="connsiteY392" fmla="*/ 153903 h 320590"/>
              <a:gd name="connsiteX393" fmla="*/ 4802453 w 12192000"/>
              <a:gd name="connsiteY393" fmla="*/ 147553 h 320590"/>
              <a:gd name="connsiteX394" fmla="*/ 4734189 w 12192000"/>
              <a:gd name="connsiteY394" fmla="*/ 144378 h 320590"/>
              <a:gd name="connsiteX395" fmla="*/ 4665928 w 12192000"/>
              <a:gd name="connsiteY395" fmla="*/ 147553 h 320590"/>
              <a:gd name="connsiteX396" fmla="*/ 4605602 w 12192000"/>
              <a:gd name="connsiteY396" fmla="*/ 153903 h 320590"/>
              <a:gd name="connsiteX397" fmla="*/ 4553215 w 12192000"/>
              <a:gd name="connsiteY397" fmla="*/ 165015 h 320590"/>
              <a:gd name="connsiteX398" fmla="*/ 4507177 w 12192000"/>
              <a:gd name="connsiteY398" fmla="*/ 180890 h 320590"/>
              <a:gd name="connsiteX399" fmla="*/ 4465902 w 12192000"/>
              <a:gd name="connsiteY399" fmla="*/ 196765 h 320590"/>
              <a:gd name="connsiteX400" fmla="*/ 4429389 w 12192000"/>
              <a:gd name="connsiteY400" fmla="*/ 212640 h 320590"/>
              <a:gd name="connsiteX401" fmla="*/ 4353189 w 12192000"/>
              <a:gd name="connsiteY401" fmla="*/ 250740 h 320590"/>
              <a:gd name="connsiteX402" fmla="*/ 4316677 w 12192000"/>
              <a:gd name="connsiteY402" fmla="*/ 269790 h 320590"/>
              <a:gd name="connsiteX403" fmla="*/ 4275402 w 12192000"/>
              <a:gd name="connsiteY403" fmla="*/ 285665 h 320590"/>
              <a:gd name="connsiteX404" fmla="*/ 4229364 w 12192000"/>
              <a:gd name="connsiteY404" fmla="*/ 299953 h 320590"/>
              <a:gd name="connsiteX405" fmla="*/ 4176977 w 12192000"/>
              <a:gd name="connsiteY405" fmla="*/ 311065 h 320590"/>
              <a:gd name="connsiteX406" fmla="*/ 4116652 w 12192000"/>
              <a:gd name="connsiteY406" fmla="*/ 319003 h 320590"/>
              <a:gd name="connsiteX407" fmla="*/ 4048389 w 12192000"/>
              <a:gd name="connsiteY407" fmla="*/ 320590 h 320590"/>
              <a:gd name="connsiteX408" fmla="*/ 3980127 w 12192000"/>
              <a:gd name="connsiteY408" fmla="*/ 319003 h 320590"/>
              <a:gd name="connsiteX409" fmla="*/ 3919802 w 12192000"/>
              <a:gd name="connsiteY409" fmla="*/ 311065 h 320590"/>
              <a:gd name="connsiteX410" fmla="*/ 3867414 w 12192000"/>
              <a:gd name="connsiteY410" fmla="*/ 299953 h 320590"/>
              <a:gd name="connsiteX411" fmla="*/ 3821377 w 12192000"/>
              <a:gd name="connsiteY411" fmla="*/ 285665 h 320590"/>
              <a:gd name="connsiteX412" fmla="*/ 3780102 w 12192000"/>
              <a:gd name="connsiteY412" fmla="*/ 269790 h 320590"/>
              <a:gd name="connsiteX413" fmla="*/ 3743589 w 12192000"/>
              <a:gd name="connsiteY413" fmla="*/ 250740 h 320590"/>
              <a:gd name="connsiteX414" fmla="*/ 3705489 w 12192000"/>
              <a:gd name="connsiteY414" fmla="*/ 231690 h 320590"/>
              <a:gd name="connsiteX415" fmla="*/ 3667389 w 12192000"/>
              <a:gd name="connsiteY415" fmla="*/ 212640 h 320590"/>
              <a:gd name="connsiteX416" fmla="*/ 3630877 w 12192000"/>
              <a:gd name="connsiteY416" fmla="*/ 196765 h 320590"/>
              <a:gd name="connsiteX417" fmla="*/ 3589602 w 12192000"/>
              <a:gd name="connsiteY417" fmla="*/ 180890 h 320590"/>
              <a:gd name="connsiteX418" fmla="*/ 3543564 w 12192000"/>
              <a:gd name="connsiteY418" fmla="*/ 165015 h 320590"/>
              <a:gd name="connsiteX419" fmla="*/ 3491177 w 12192000"/>
              <a:gd name="connsiteY419" fmla="*/ 153903 h 320590"/>
              <a:gd name="connsiteX420" fmla="*/ 3430852 w 12192000"/>
              <a:gd name="connsiteY420" fmla="*/ 147553 h 320590"/>
              <a:gd name="connsiteX421" fmla="*/ 3361002 w 12192000"/>
              <a:gd name="connsiteY421" fmla="*/ 144378 h 320590"/>
              <a:gd name="connsiteX422" fmla="*/ 3294327 w 12192000"/>
              <a:gd name="connsiteY422" fmla="*/ 147553 h 320590"/>
              <a:gd name="connsiteX423" fmla="*/ 3234002 w 12192000"/>
              <a:gd name="connsiteY423" fmla="*/ 153903 h 320590"/>
              <a:gd name="connsiteX424" fmla="*/ 3181614 w 12192000"/>
              <a:gd name="connsiteY424" fmla="*/ 165015 h 320590"/>
              <a:gd name="connsiteX425" fmla="*/ 3135577 w 12192000"/>
              <a:gd name="connsiteY425" fmla="*/ 180890 h 320590"/>
              <a:gd name="connsiteX426" fmla="*/ 3094302 w 12192000"/>
              <a:gd name="connsiteY426" fmla="*/ 196765 h 320590"/>
              <a:gd name="connsiteX427" fmla="*/ 3057789 w 12192000"/>
              <a:gd name="connsiteY427" fmla="*/ 212640 h 320590"/>
              <a:gd name="connsiteX428" fmla="*/ 3019689 w 12192000"/>
              <a:gd name="connsiteY428" fmla="*/ 231690 h 320590"/>
              <a:gd name="connsiteX429" fmla="*/ 2981589 w 12192000"/>
              <a:gd name="connsiteY429" fmla="*/ 250740 h 320590"/>
              <a:gd name="connsiteX430" fmla="*/ 2945077 w 12192000"/>
              <a:gd name="connsiteY430" fmla="*/ 269790 h 320590"/>
              <a:gd name="connsiteX431" fmla="*/ 2903802 w 12192000"/>
              <a:gd name="connsiteY431" fmla="*/ 285665 h 320590"/>
              <a:gd name="connsiteX432" fmla="*/ 2857764 w 12192000"/>
              <a:gd name="connsiteY432" fmla="*/ 299953 h 320590"/>
              <a:gd name="connsiteX433" fmla="*/ 2805377 w 12192000"/>
              <a:gd name="connsiteY433" fmla="*/ 311065 h 320590"/>
              <a:gd name="connsiteX434" fmla="*/ 2745052 w 12192000"/>
              <a:gd name="connsiteY434" fmla="*/ 319003 h 320590"/>
              <a:gd name="connsiteX435" fmla="*/ 2676789 w 12192000"/>
              <a:gd name="connsiteY435" fmla="*/ 320590 h 320590"/>
              <a:gd name="connsiteX436" fmla="*/ 2608527 w 12192000"/>
              <a:gd name="connsiteY436" fmla="*/ 319003 h 320590"/>
              <a:gd name="connsiteX437" fmla="*/ 2548202 w 12192000"/>
              <a:gd name="connsiteY437" fmla="*/ 311065 h 320590"/>
              <a:gd name="connsiteX438" fmla="*/ 2495814 w 12192000"/>
              <a:gd name="connsiteY438" fmla="*/ 299953 h 320590"/>
              <a:gd name="connsiteX439" fmla="*/ 2449777 w 12192000"/>
              <a:gd name="connsiteY439" fmla="*/ 285665 h 320590"/>
              <a:gd name="connsiteX440" fmla="*/ 2408502 w 12192000"/>
              <a:gd name="connsiteY440" fmla="*/ 269790 h 320590"/>
              <a:gd name="connsiteX441" fmla="*/ 2371989 w 12192000"/>
              <a:gd name="connsiteY441" fmla="*/ 250740 h 320590"/>
              <a:gd name="connsiteX442" fmla="*/ 2333889 w 12192000"/>
              <a:gd name="connsiteY442" fmla="*/ 231690 h 320590"/>
              <a:gd name="connsiteX443" fmla="*/ 2295789 w 12192000"/>
              <a:gd name="connsiteY443" fmla="*/ 212640 h 320590"/>
              <a:gd name="connsiteX444" fmla="*/ 2259277 w 12192000"/>
              <a:gd name="connsiteY444" fmla="*/ 196765 h 320590"/>
              <a:gd name="connsiteX445" fmla="*/ 2218002 w 12192000"/>
              <a:gd name="connsiteY445" fmla="*/ 180890 h 320590"/>
              <a:gd name="connsiteX446" fmla="*/ 2171964 w 12192000"/>
              <a:gd name="connsiteY446" fmla="*/ 165015 h 320590"/>
              <a:gd name="connsiteX447" fmla="*/ 2119577 w 12192000"/>
              <a:gd name="connsiteY447" fmla="*/ 153903 h 320590"/>
              <a:gd name="connsiteX448" fmla="*/ 2059252 w 12192000"/>
              <a:gd name="connsiteY448" fmla="*/ 147553 h 320590"/>
              <a:gd name="connsiteX449" fmla="*/ 1990989 w 12192000"/>
              <a:gd name="connsiteY449" fmla="*/ 144378 h 320590"/>
              <a:gd name="connsiteX450" fmla="*/ 1922727 w 12192000"/>
              <a:gd name="connsiteY450" fmla="*/ 147553 h 320590"/>
              <a:gd name="connsiteX451" fmla="*/ 1862402 w 12192000"/>
              <a:gd name="connsiteY451" fmla="*/ 153903 h 320590"/>
              <a:gd name="connsiteX452" fmla="*/ 1810014 w 12192000"/>
              <a:gd name="connsiteY452" fmla="*/ 165015 h 320590"/>
              <a:gd name="connsiteX453" fmla="*/ 1763977 w 12192000"/>
              <a:gd name="connsiteY453" fmla="*/ 180890 h 320590"/>
              <a:gd name="connsiteX454" fmla="*/ 1722702 w 12192000"/>
              <a:gd name="connsiteY454" fmla="*/ 196765 h 320590"/>
              <a:gd name="connsiteX455" fmla="*/ 1686189 w 12192000"/>
              <a:gd name="connsiteY455" fmla="*/ 212640 h 320590"/>
              <a:gd name="connsiteX456" fmla="*/ 1648089 w 12192000"/>
              <a:gd name="connsiteY456" fmla="*/ 231690 h 320590"/>
              <a:gd name="connsiteX457" fmla="*/ 1609989 w 12192000"/>
              <a:gd name="connsiteY457" fmla="*/ 250740 h 320590"/>
              <a:gd name="connsiteX458" fmla="*/ 1573477 w 12192000"/>
              <a:gd name="connsiteY458" fmla="*/ 269790 h 320590"/>
              <a:gd name="connsiteX459" fmla="*/ 1532202 w 12192000"/>
              <a:gd name="connsiteY459" fmla="*/ 285665 h 320590"/>
              <a:gd name="connsiteX460" fmla="*/ 1486164 w 12192000"/>
              <a:gd name="connsiteY460" fmla="*/ 299953 h 320590"/>
              <a:gd name="connsiteX461" fmla="*/ 1433777 w 12192000"/>
              <a:gd name="connsiteY461" fmla="*/ 311065 h 320590"/>
              <a:gd name="connsiteX462" fmla="*/ 1373452 w 12192000"/>
              <a:gd name="connsiteY462" fmla="*/ 319003 h 320590"/>
              <a:gd name="connsiteX463" fmla="*/ 1305189 w 12192000"/>
              <a:gd name="connsiteY463" fmla="*/ 320590 h 320590"/>
              <a:gd name="connsiteX464" fmla="*/ 1236927 w 12192000"/>
              <a:gd name="connsiteY464" fmla="*/ 319003 h 320590"/>
              <a:gd name="connsiteX465" fmla="*/ 1176602 w 12192000"/>
              <a:gd name="connsiteY465" fmla="*/ 311065 h 320590"/>
              <a:gd name="connsiteX466" fmla="*/ 1124214 w 12192000"/>
              <a:gd name="connsiteY466" fmla="*/ 299953 h 320590"/>
              <a:gd name="connsiteX467" fmla="*/ 1078177 w 12192000"/>
              <a:gd name="connsiteY467" fmla="*/ 285665 h 320590"/>
              <a:gd name="connsiteX468" fmla="*/ 1036902 w 12192000"/>
              <a:gd name="connsiteY468" fmla="*/ 269790 h 320590"/>
              <a:gd name="connsiteX469" fmla="*/ 1000389 w 12192000"/>
              <a:gd name="connsiteY469" fmla="*/ 250740 h 320590"/>
              <a:gd name="connsiteX470" fmla="*/ 962289 w 12192000"/>
              <a:gd name="connsiteY470" fmla="*/ 231690 h 320590"/>
              <a:gd name="connsiteX471" fmla="*/ 924189 w 12192000"/>
              <a:gd name="connsiteY471" fmla="*/ 212640 h 320590"/>
              <a:gd name="connsiteX472" fmla="*/ 887677 w 12192000"/>
              <a:gd name="connsiteY472" fmla="*/ 196765 h 320590"/>
              <a:gd name="connsiteX473" fmla="*/ 846402 w 12192000"/>
              <a:gd name="connsiteY473" fmla="*/ 180890 h 320590"/>
              <a:gd name="connsiteX474" fmla="*/ 800364 w 12192000"/>
              <a:gd name="connsiteY474" fmla="*/ 165015 h 320590"/>
              <a:gd name="connsiteX475" fmla="*/ 747977 w 12192000"/>
              <a:gd name="connsiteY475" fmla="*/ 153903 h 320590"/>
              <a:gd name="connsiteX476" fmla="*/ 687652 w 12192000"/>
              <a:gd name="connsiteY476" fmla="*/ 147553 h 320590"/>
              <a:gd name="connsiteX477" fmla="*/ 619389 w 12192000"/>
              <a:gd name="connsiteY477" fmla="*/ 144378 h 320590"/>
              <a:gd name="connsiteX478" fmla="*/ 551127 w 12192000"/>
              <a:gd name="connsiteY478" fmla="*/ 147553 h 320590"/>
              <a:gd name="connsiteX479" fmla="*/ 490802 w 12192000"/>
              <a:gd name="connsiteY479" fmla="*/ 153903 h 320590"/>
              <a:gd name="connsiteX480" fmla="*/ 438414 w 12192000"/>
              <a:gd name="connsiteY480" fmla="*/ 165015 h 320590"/>
              <a:gd name="connsiteX481" fmla="*/ 392377 w 12192000"/>
              <a:gd name="connsiteY481" fmla="*/ 180890 h 320590"/>
              <a:gd name="connsiteX482" fmla="*/ 351102 w 12192000"/>
              <a:gd name="connsiteY482" fmla="*/ 196765 h 320590"/>
              <a:gd name="connsiteX483" fmla="*/ 314589 w 12192000"/>
              <a:gd name="connsiteY483" fmla="*/ 212640 h 320590"/>
              <a:gd name="connsiteX484" fmla="*/ 276489 w 12192000"/>
              <a:gd name="connsiteY484" fmla="*/ 231690 h 320590"/>
              <a:gd name="connsiteX485" fmla="*/ 238389 w 12192000"/>
              <a:gd name="connsiteY485" fmla="*/ 250740 h 320590"/>
              <a:gd name="connsiteX486" fmla="*/ 201877 w 12192000"/>
              <a:gd name="connsiteY486" fmla="*/ 269790 h 320590"/>
              <a:gd name="connsiteX487" fmla="*/ 160602 w 12192000"/>
              <a:gd name="connsiteY487" fmla="*/ 285665 h 320590"/>
              <a:gd name="connsiteX488" fmla="*/ 114564 w 12192000"/>
              <a:gd name="connsiteY488" fmla="*/ 299953 h 320590"/>
              <a:gd name="connsiteX489" fmla="*/ 62177 w 12192000"/>
              <a:gd name="connsiteY489" fmla="*/ 311065 h 320590"/>
              <a:gd name="connsiteX490" fmla="*/ 1852 w 12192000"/>
              <a:gd name="connsiteY490" fmla="*/ 319003 h 320590"/>
              <a:gd name="connsiteX491" fmla="*/ 0 w 12192000"/>
              <a:gd name="connsiteY491" fmla="*/ 319046 h 320590"/>
              <a:gd name="connsiteX492" fmla="*/ 0 w 12192000"/>
              <a:gd name="connsiteY492" fmla="*/ 174668 h 320590"/>
              <a:gd name="connsiteX493" fmla="*/ 1852 w 12192000"/>
              <a:gd name="connsiteY493" fmla="*/ 174625 h 320590"/>
              <a:gd name="connsiteX494" fmla="*/ 62177 w 12192000"/>
              <a:gd name="connsiteY494" fmla="*/ 166687 h 320590"/>
              <a:gd name="connsiteX495" fmla="*/ 114564 w 12192000"/>
              <a:gd name="connsiteY495" fmla="*/ 155575 h 320590"/>
              <a:gd name="connsiteX496" fmla="*/ 160602 w 12192000"/>
              <a:gd name="connsiteY496" fmla="*/ 141287 h 320590"/>
              <a:gd name="connsiteX497" fmla="*/ 201877 w 12192000"/>
              <a:gd name="connsiteY497" fmla="*/ 125412 h 320590"/>
              <a:gd name="connsiteX498" fmla="*/ 238389 w 12192000"/>
              <a:gd name="connsiteY498" fmla="*/ 106362 h 320590"/>
              <a:gd name="connsiteX499" fmla="*/ 276489 w 12192000"/>
              <a:gd name="connsiteY499" fmla="*/ 87312 h 320590"/>
              <a:gd name="connsiteX500" fmla="*/ 314589 w 12192000"/>
              <a:gd name="connsiteY500" fmla="*/ 68262 h 320590"/>
              <a:gd name="connsiteX501" fmla="*/ 351102 w 12192000"/>
              <a:gd name="connsiteY501" fmla="*/ 52387 h 320590"/>
              <a:gd name="connsiteX502" fmla="*/ 392377 w 12192000"/>
              <a:gd name="connsiteY502" fmla="*/ 36512 h 320590"/>
              <a:gd name="connsiteX503" fmla="*/ 438414 w 12192000"/>
              <a:gd name="connsiteY503" fmla="*/ 20637 h 320590"/>
              <a:gd name="connsiteX504" fmla="*/ 490802 w 12192000"/>
              <a:gd name="connsiteY504" fmla="*/ 9525 h 320590"/>
              <a:gd name="connsiteX505" fmla="*/ 551127 w 12192000"/>
              <a:gd name="connsiteY505" fmla="*/ 3175 h 320590"/>
              <a:gd name="connsiteX506" fmla="*/ 619389 w 12192000"/>
              <a:gd name="connsiteY506" fmla="*/ 0 h 3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2000" h="32059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6"/>
                </a:lnTo>
                <a:lnTo>
                  <a:pt x="12190146" y="319003"/>
                </a:lnTo>
                <a:lnTo>
                  <a:pt x="12129820" y="311066"/>
                </a:lnTo>
                <a:lnTo>
                  <a:pt x="12077432" y="299953"/>
                </a:lnTo>
                <a:lnTo>
                  <a:pt x="12031396" y="285665"/>
                </a:lnTo>
                <a:lnTo>
                  <a:pt x="11990120" y="269790"/>
                </a:lnTo>
                <a:lnTo>
                  <a:pt x="11953608" y="250740"/>
                </a:lnTo>
                <a:lnTo>
                  <a:pt x="11915508" y="231690"/>
                </a:lnTo>
                <a:lnTo>
                  <a:pt x="11877408" y="212640"/>
                </a:lnTo>
                <a:lnTo>
                  <a:pt x="11840896" y="196765"/>
                </a:lnTo>
                <a:lnTo>
                  <a:pt x="11799620" y="180890"/>
                </a:lnTo>
                <a:lnTo>
                  <a:pt x="11753582" y="165015"/>
                </a:lnTo>
                <a:lnTo>
                  <a:pt x="11701196" y="153903"/>
                </a:lnTo>
                <a:lnTo>
                  <a:pt x="11640870" y="147553"/>
                </a:lnTo>
                <a:lnTo>
                  <a:pt x="11572608" y="144378"/>
                </a:lnTo>
                <a:lnTo>
                  <a:pt x="11504346" y="147553"/>
                </a:lnTo>
                <a:lnTo>
                  <a:pt x="11444020" y="153903"/>
                </a:lnTo>
                <a:lnTo>
                  <a:pt x="11391632" y="165015"/>
                </a:lnTo>
                <a:lnTo>
                  <a:pt x="11345596" y="180890"/>
                </a:lnTo>
                <a:lnTo>
                  <a:pt x="11304320" y="196765"/>
                </a:lnTo>
                <a:lnTo>
                  <a:pt x="11267808" y="212640"/>
                </a:lnTo>
                <a:lnTo>
                  <a:pt x="11229708" y="231690"/>
                </a:lnTo>
                <a:lnTo>
                  <a:pt x="11191608" y="250740"/>
                </a:lnTo>
                <a:lnTo>
                  <a:pt x="11155096" y="269790"/>
                </a:lnTo>
                <a:lnTo>
                  <a:pt x="11113820" y="285665"/>
                </a:lnTo>
                <a:lnTo>
                  <a:pt x="11067782" y="299953"/>
                </a:lnTo>
                <a:lnTo>
                  <a:pt x="11015396" y="311065"/>
                </a:lnTo>
                <a:lnTo>
                  <a:pt x="10955070" y="319003"/>
                </a:lnTo>
                <a:lnTo>
                  <a:pt x="10886808" y="320590"/>
                </a:lnTo>
                <a:lnTo>
                  <a:pt x="10818546" y="319003"/>
                </a:lnTo>
                <a:lnTo>
                  <a:pt x="10758220" y="311065"/>
                </a:lnTo>
                <a:lnTo>
                  <a:pt x="10705832" y="299953"/>
                </a:lnTo>
                <a:lnTo>
                  <a:pt x="10659796" y="285665"/>
                </a:lnTo>
                <a:lnTo>
                  <a:pt x="10618520" y="269790"/>
                </a:lnTo>
                <a:lnTo>
                  <a:pt x="10582008" y="250740"/>
                </a:lnTo>
                <a:lnTo>
                  <a:pt x="10543908" y="231690"/>
                </a:lnTo>
                <a:lnTo>
                  <a:pt x="10505808" y="212640"/>
                </a:lnTo>
                <a:lnTo>
                  <a:pt x="10469296" y="196765"/>
                </a:lnTo>
                <a:lnTo>
                  <a:pt x="10428020" y="180890"/>
                </a:lnTo>
                <a:lnTo>
                  <a:pt x="10381982" y="165015"/>
                </a:lnTo>
                <a:lnTo>
                  <a:pt x="10329596" y="153903"/>
                </a:lnTo>
                <a:lnTo>
                  <a:pt x="10269270" y="147553"/>
                </a:lnTo>
                <a:lnTo>
                  <a:pt x="10201008" y="144378"/>
                </a:lnTo>
                <a:lnTo>
                  <a:pt x="10132746" y="147553"/>
                </a:lnTo>
                <a:lnTo>
                  <a:pt x="10072420" y="153903"/>
                </a:lnTo>
                <a:lnTo>
                  <a:pt x="10020032" y="165015"/>
                </a:lnTo>
                <a:lnTo>
                  <a:pt x="9973996" y="180890"/>
                </a:lnTo>
                <a:lnTo>
                  <a:pt x="9932720" y="196765"/>
                </a:lnTo>
                <a:lnTo>
                  <a:pt x="9896208" y="212640"/>
                </a:lnTo>
                <a:lnTo>
                  <a:pt x="9820008" y="250740"/>
                </a:lnTo>
                <a:lnTo>
                  <a:pt x="9783496" y="269790"/>
                </a:lnTo>
                <a:lnTo>
                  <a:pt x="9742220" y="285665"/>
                </a:lnTo>
                <a:lnTo>
                  <a:pt x="9696182" y="299953"/>
                </a:lnTo>
                <a:lnTo>
                  <a:pt x="9643796" y="311065"/>
                </a:lnTo>
                <a:lnTo>
                  <a:pt x="9583470" y="319003"/>
                </a:lnTo>
                <a:lnTo>
                  <a:pt x="9515208" y="320590"/>
                </a:lnTo>
                <a:lnTo>
                  <a:pt x="9446946" y="319003"/>
                </a:lnTo>
                <a:lnTo>
                  <a:pt x="9386620" y="311065"/>
                </a:lnTo>
                <a:lnTo>
                  <a:pt x="9334232" y="299953"/>
                </a:lnTo>
                <a:lnTo>
                  <a:pt x="9288196" y="285665"/>
                </a:lnTo>
                <a:lnTo>
                  <a:pt x="9246920" y="269790"/>
                </a:lnTo>
                <a:lnTo>
                  <a:pt x="9210408" y="250740"/>
                </a:lnTo>
                <a:lnTo>
                  <a:pt x="9172308" y="231690"/>
                </a:lnTo>
                <a:lnTo>
                  <a:pt x="9134208" y="212640"/>
                </a:lnTo>
                <a:lnTo>
                  <a:pt x="9097696" y="196765"/>
                </a:lnTo>
                <a:lnTo>
                  <a:pt x="9056420" y="180890"/>
                </a:lnTo>
                <a:lnTo>
                  <a:pt x="9010382" y="165015"/>
                </a:lnTo>
                <a:lnTo>
                  <a:pt x="8957996" y="153903"/>
                </a:lnTo>
                <a:lnTo>
                  <a:pt x="8897670" y="147553"/>
                </a:lnTo>
                <a:lnTo>
                  <a:pt x="8827820" y="144378"/>
                </a:lnTo>
                <a:lnTo>
                  <a:pt x="8761146" y="147553"/>
                </a:lnTo>
                <a:lnTo>
                  <a:pt x="8700820" y="153903"/>
                </a:lnTo>
                <a:lnTo>
                  <a:pt x="8648432" y="165015"/>
                </a:lnTo>
                <a:lnTo>
                  <a:pt x="8602396" y="180890"/>
                </a:lnTo>
                <a:lnTo>
                  <a:pt x="8561120" y="196765"/>
                </a:lnTo>
                <a:lnTo>
                  <a:pt x="8524608" y="212640"/>
                </a:lnTo>
                <a:lnTo>
                  <a:pt x="8486508" y="231690"/>
                </a:lnTo>
                <a:lnTo>
                  <a:pt x="8448408" y="250740"/>
                </a:lnTo>
                <a:lnTo>
                  <a:pt x="8411896" y="269790"/>
                </a:lnTo>
                <a:lnTo>
                  <a:pt x="8370621" y="285665"/>
                </a:lnTo>
                <a:lnTo>
                  <a:pt x="8324583" y="299953"/>
                </a:lnTo>
                <a:lnTo>
                  <a:pt x="8272196" y="311065"/>
                </a:lnTo>
                <a:lnTo>
                  <a:pt x="8211871" y="319003"/>
                </a:lnTo>
                <a:lnTo>
                  <a:pt x="8143608" y="320590"/>
                </a:lnTo>
                <a:lnTo>
                  <a:pt x="8075346" y="319003"/>
                </a:lnTo>
                <a:lnTo>
                  <a:pt x="8015021" y="311065"/>
                </a:lnTo>
                <a:lnTo>
                  <a:pt x="7962633" y="299953"/>
                </a:lnTo>
                <a:lnTo>
                  <a:pt x="7916596" y="285665"/>
                </a:lnTo>
                <a:lnTo>
                  <a:pt x="7875321" y="269790"/>
                </a:lnTo>
                <a:lnTo>
                  <a:pt x="7838808" y="250740"/>
                </a:lnTo>
                <a:lnTo>
                  <a:pt x="7800708" y="231690"/>
                </a:lnTo>
                <a:lnTo>
                  <a:pt x="7762608" y="212640"/>
                </a:lnTo>
                <a:lnTo>
                  <a:pt x="7726096" y="196765"/>
                </a:lnTo>
                <a:lnTo>
                  <a:pt x="7684821" y="180890"/>
                </a:lnTo>
                <a:lnTo>
                  <a:pt x="7638783" y="165015"/>
                </a:lnTo>
                <a:lnTo>
                  <a:pt x="7586396" y="153903"/>
                </a:lnTo>
                <a:lnTo>
                  <a:pt x="7526071" y="147553"/>
                </a:lnTo>
                <a:lnTo>
                  <a:pt x="7457808" y="144378"/>
                </a:lnTo>
                <a:lnTo>
                  <a:pt x="7389546" y="147553"/>
                </a:lnTo>
                <a:lnTo>
                  <a:pt x="7329221" y="153903"/>
                </a:lnTo>
                <a:lnTo>
                  <a:pt x="7276833" y="165015"/>
                </a:lnTo>
                <a:lnTo>
                  <a:pt x="7230796" y="180890"/>
                </a:lnTo>
                <a:lnTo>
                  <a:pt x="7189521" y="196765"/>
                </a:lnTo>
                <a:lnTo>
                  <a:pt x="7153008" y="212640"/>
                </a:lnTo>
                <a:lnTo>
                  <a:pt x="7114908" y="231690"/>
                </a:lnTo>
                <a:lnTo>
                  <a:pt x="7076808" y="250740"/>
                </a:lnTo>
                <a:lnTo>
                  <a:pt x="7040296" y="269790"/>
                </a:lnTo>
                <a:lnTo>
                  <a:pt x="6999021" y="285665"/>
                </a:lnTo>
                <a:lnTo>
                  <a:pt x="6952983" y="299953"/>
                </a:lnTo>
                <a:lnTo>
                  <a:pt x="6900596" y="311065"/>
                </a:lnTo>
                <a:lnTo>
                  <a:pt x="6840271" y="319003"/>
                </a:lnTo>
                <a:lnTo>
                  <a:pt x="6781799" y="320363"/>
                </a:lnTo>
                <a:lnTo>
                  <a:pt x="6723327" y="319003"/>
                </a:lnTo>
                <a:lnTo>
                  <a:pt x="6663002" y="311065"/>
                </a:lnTo>
                <a:lnTo>
                  <a:pt x="6610614" y="299953"/>
                </a:lnTo>
                <a:lnTo>
                  <a:pt x="6564577" y="285665"/>
                </a:lnTo>
                <a:lnTo>
                  <a:pt x="6523302" y="269790"/>
                </a:lnTo>
                <a:lnTo>
                  <a:pt x="6486789" y="250740"/>
                </a:lnTo>
                <a:lnTo>
                  <a:pt x="6448689" y="231690"/>
                </a:lnTo>
                <a:lnTo>
                  <a:pt x="6410589" y="212640"/>
                </a:lnTo>
                <a:lnTo>
                  <a:pt x="6374077" y="196765"/>
                </a:lnTo>
                <a:lnTo>
                  <a:pt x="6332802" y="180890"/>
                </a:lnTo>
                <a:lnTo>
                  <a:pt x="6286764" y="165015"/>
                </a:lnTo>
                <a:lnTo>
                  <a:pt x="6234377" y="153903"/>
                </a:lnTo>
                <a:lnTo>
                  <a:pt x="6174052" y="147553"/>
                </a:lnTo>
                <a:lnTo>
                  <a:pt x="6105789" y="144378"/>
                </a:lnTo>
                <a:lnTo>
                  <a:pt x="6095999" y="144833"/>
                </a:lnTo>
                <a:lnTo>
                  <a:pt x="6086209" y="144378"/>
                </a:lnTo>
                <a:lnTo>
                  <a:pt x="6017947" y="147553"/>
                </a:lnTo>
                <a:lnTo>
                  <a:pt x="5957621" y="153903"/>
                </a:lnTo>
                <a:lnTo>
                  <a:pt x="5905234" y="165015"/>
                </a:lnTo>
                <a:lnTo>
                  <a:pt x="5859196" y="180890"/>
                </a:lnTo>
                <a:lnTo>
                  <a:pt x="5817921" y="196765"/>
                </a:lnTo>
                <a:lnTo>
                  <a:pt x="5781408" y="212640"/>
                </a:lnTo>
                <a:lnTo>
                  <a:pt x="5743308" y="231690"/>
                </a:lnTo>
                <a:lnTo>
                  <a:pt x="5705209" y="250740"/>
                </a:lnTo>
                <a:lnTo>
                  <a:pt x="5668696" y="269790"/>
                </a:lnTo>
                <a:lnTo>
                  <a:pt x="5627421" y="285665"/>
                </a:lnTo>
                <a:lnTo>
                  <a:pt x="5581383" y="299953"/>
                </a:lnTo>
                <a:lnTo>
                  <a:pt x="5528996" y="311065"/>
                </a:lnTo>
                <a:lnTo>
                  <a:pt x="5468671" y="319003"/>
                </a:lnTo>
                <a:lnTo>
                  <a:pt x="5410199" y="320363"/>
                </a:lnTo>
                <a:lnTo>
                  <a:pt x="5351727" y="319003"/>
                </a:lnTo>
                <a:lnTo>
                  <a:pt x="5291401" y="311065"/>
                </a:lnTo>
                <a:lnTo>
                  <a:pt x="5239014" y="299953"/>
                </a:lnTo>
                <a:lnTo>
                  <a:pt x="5192977" y="285665"/>
                </a:lnTo>
                <a:lnTo>
                  <a:pt x="5151701" y="269790"/>
                </a:lnTo>
                <a:lnTo>
                  <a:pt x="5115189" y="250740"/>
                </a:lnTo>
                <a:lnTo>
                  <a:pt x="5077090" y="231690"/>
                </a:lnTo>
                <a:lnTo>
                  <a:pt x="5038989" y="212640"/>
                </a:lnTo>
                <a:lnTo>
                  <a:pt x="5002477" y="196765"/>
                </a:lnTo>
                <a:lnTo>
                  <a:pt x="4961201" y="180890"/>
                </a:lnTo>
                <a:lnTo>
                  <a:pt x="4915165" y="165015"/>
                </a:lnTo>
                <a:lnTo>
                  <a:pt x="4862777" y="153903"/>
                </a:lnTo>
                <a:lnTo>
                  <a:pt x="4802453" y="147553"/>
                </a:lnTo>
                <a:lnTo>
                  <a:pt x="4734189" y="144378"/>
                </a:lnTo>
                <a:lnTo>
                  <a:pt x="4665928" y="147553"/>
                </a:lnTo>
                <a:lnTo>
                  <a:pt x="4605602" y="153903"/>
                </a:lnTo>
                <a:lnTo>
                  <a:pt x="4553215" y="165015"/>
                </a:lnTo>
                <a:lnTo>
                  <a:pt x="4507177" y="180890"/>
                </a:lnTo>
                <a:lnTo>
                  <a:pt x="4465902" y="196765"/>
                </a:lnTo>
                <a:lnTo>
                  <a:pt x="4429389" y="212640"/>
                </a:lnTo>
                <a:lnTo>
                  <a:pt x="4353189" y="250740"/>
                </a:lnTo>
                <a:lnTo>
                  <a:pt x="4316677" y="269790"/>
                </a:lnTo>
                <a:lnTo>
                  <a:pt x="4275402" y="285665"/>
                </a:lnTo>
                <a:lnTo>
                  <a:pt x="4229364" y="299953"/>
                </a:lnTo>
                <a:lnTo>
                  <a:pt x="4176977" y="311065"/>
                </a:lnTo>
                <a:lnTo>
                  <a:pt x="4116652" y="319003"/>
                </a:lnTo>
                <a:lnTo>
                  <a:pt x="4048389" y="320590"/>
                </a:lnTo>
                <a:lnTo>
                  <a:pt x="3980127" y="319003"/>
                </a:lnTo>
                <a:lnTo>
                  <a:pt x="3919802" y="311065"/>
                </a:lnTo>
                <a:lnTo>
                  <a:pt x="3867414" y="299953"/>
                </a:lnTo>
                <a:lnTo>
                  <a:pt x="3821377" y="285665"/>
                </a:lnTo>
                <a:lnTo>
                  <a:pt x="3780102" y="269790"/>
                </a:lnTo>
                <a:lnTo>
                  <a:pt x="3743589" y="250740"/>
                </a:lnTo>
                <a:lnTo>
                  <a:pt x="3705489" y="231690"/>
                </a:lnTo>
                <a:lnTo>
                  <a:pt x="3667389" y="212640"/>
                </a:lnTo>
                <a:lnTo>
                  <a:pt x="3630877" y="196765"/>
                </a:lnTo>
                <a:lnTo>
                  <a:pt x="3589602" y="180890"/>
                </a:lnTo>
                <a:lnTo>
                  <a:pt x="3543564" y="165015"/>
                </a:lnTo>
                <a:lnTo>
                  <a:pt x="3491177" y="153903"/>
                </a:lnTo>
                <a:lnTo>
                  <a:pt x="3430852" y="147553"/>
                </a:lnTo>
                <a:lnTo>
                  <a:pt x="3361002" y="144378"/>
                </a:lnTo>
                <a:lnTo>
                  <a:pt x="3294327" y="147553"/>
                </a:lnTo>
                <a:lnTo>
                  <a:pt x="3234002" y="153903"/>
                </a:lnTo>
                <a:lnTo>
                  <a:pt x="3181614" y="165015"/>
                </a:lnTo>
                <a:lnTo>
                  <a:pt x="3135577" y="180890"/>
                </a:lnTo>
                <a:lnTo>
                  <a:pt x="3094302" y="196765"/>
                </a:lnTo>
                <a:lnTo>
                  <a:pt x="3057789" y="212640"/>
                </a:lnTo>
                <a:lnTo>
                  <a:pt x="3019689" y="231690"/>
                </a:lnTo>
                <a:lnTo>
                  <a:pt x="2981589" y="250740"/>
                </a:lnTo>
                <a:lnTo>
                  <a:pt x="2945077" y="269790"/>
                </a:lnTo>
                <a:lnTo>
                  <a:pt x="2903802" y="285665"/>
                </a:lnTo>
                <a:lnTo>
                  <a:pt x="2857764" y="299953"/>
                </a:lnTo>
                <a:lnTo>
                  <a:pt x="2805377" y="311065"/>
                </a:lnTo>
                <a:lnTo>
                  <a:pt x="2745052" y="319003"/>
                </a:lnTo>
                <a:lnTo>
                  <a:pt x="2676789" y="320590"/>
                </a:lnTo>
                <a:lnTo>
                  <a:pt x="2608527" y="319003"/>
                </a:lnTo>
                <a:lnTo>
                  <a:pt x="2548202" y="311065"/>
                </a:lnTo>
                <a:lnTo>
                  <a:pt x="2495814" y="299953"/>
                </a:lnTo>
                <a:lnTo>
                  <a:pt x="2449777" y="285665"/>
                </a:lnTo>
                <a:lnTo>
                  <a:pt x="2408502" y="269790"/>
                </a:lnTo>
                <a:lnTo>
                  <a:pt x="2371989" y="250740"/>
                </a:lnTo>
                <a:lnTo>
                  <a:pt x="2333889" y="231690"/>
                </a:lnTo>
                <a:lnTo>
                  <a:pt x="2295789" y="212640"/>
                </a:lnTo>
                <a:lnTo>
                  <a:pt x="2259277" y="196765"/>
                </a:lnTo>
                <a:lnTo>
                  <a:pt x="2218002" y="180890"/>
                </a:lnTo>
                <a:lnTo>
                  <a:pt x="2171964" y="165015"/>
                </a:lnTo>
                <a:lnTo>
                  <a:pt x="2119577" y="153903"/>
                </a:lnTo>
                <a:lnTo>
                  <a:pt x="2059252" y="147553"/>
                </a:lnTo>
                <a:lnTo>
                  <a:pt x="1990989" y="144378"/>
                </a:lnTo>
                <a:lnTo>
                  <a:pt x="1922727" y="147553"/>
                </a:lnTo>
                <a:lnTo>
                  <a:pt x="1862402" y="153903"/>
                </a:lnTo>
                <a:lnTo>
                  <a:pt x="1810014" y="165015"/>
                </a:lnTo>
                <a:lnTo>
                  <a:pt x="1763977" y="180890"/>
                </a:lnTo>
                <a:lnTo>
                  <a:pt x="1722702" y="196765"/>
                </a:lnTo>
                <a:lnTo>
                  <a:pt x="1686189" y="212640"/>
                </a:lnTo>
                <a:lnTo>
                  <a:pt x="1648089" y="231690"/>
                </a:lnTo>
                <a:lnTo>
                  <a:pt x="1609989" y="250740"/>
                </a:lnTo>
                <a:lnTo>
                  <a:pt x="1573477" y="269790"/>
                </a:lnTo>
                <a:lnTo>
                  <a:pt x="1532202" y="285665"/>
                </a:lnTo>
                <a:lnTo>
                  <a:pt x="1486164" y="299953"/>
                </a:lnTo>
                <a:lnTo>
                  <a:pt x="1433777" y="311065"/>
                </a:lnTo>
                <a:lnTo>
                  <a:pt x="1373452" y="319003"/>
                </a:lnTo>
                <a:lnTo>
                  <a:pt x="1305189" y="320590"/>
                </a:lnTo>
                <a:lnTo>
                  <a:pt x="1236927" y="319003"/>
                </a:lnTo>
                <a:lnTo>
                  <a:pt x="1176602" y="311065"/>
                </a:lnTo>
                <a:lnTo>
                  <a:pt x="1124214" y="299953"/>
                </a:lnTo>
                <a:lnTo>
                  <a:pt x="1078177" y="285665"/>
                </a:lnTo>
                <a:lnTo>
                  <a:pt x="1036902" y="269790"/>
                </a:lnTo>
                <a:lnTo>
                  <a:pt x="1000389" y="250740"/>
                </a:lnTo>
                <a:lnTo>
                  <a:pt x="962289" y="231690"/>
                </a:lnTo>
                <a:lnTo>
                  <a:pt x="924189" y="212640"/>
                </a:lnTo>
                <a:lnTo>
                  <a:pt x="887677" y="196765"/>
                </a:lnTo>
                <a:lnTo>
                  <a:pt x="846402" y="180890"/>
                </a:lnTo>
                <a:lnTo>
                  <a:pt x="800364" y="165015"/>
                </a:lnTo>
                <a:lnTo>
                  <a:pt x="747977" y="153903"/>
                </a:lnTo>
                <a:lnTo>
                  <a:pt x="687652" y="147553"/>
                </a:lnTo>
                <a:lnTo>
                  <a:pt x="619389" y="144378"/>
                </a:lnTo>
                <a:lnTo>
                  <a:pt x="551127" y="147553"/>
                </a:lnTo>
                <a:lnTo>
                  <a:pt x="490802" y="153903"/>
                </a:lnTo>
                <a:lnTo>
                  <a:pt x="438414" y="165015"/>
                </a:lnTo>
                <a:lnTo>
                  <a:pt x="392377" y="180890"/>
                </a:lnTo>
                <a:lnTo>
                  <a:pt x="351102" y="196765"/>
                </a:lnTo>
                <a:lnTo>
                  <a:pt x="314589" y="212640"/>
                </a:lnTo>
                <a:lnTo>
                  <a:pt x="276489" y="231690"/>
                </a:lnTo>
                <a:lnTo>
                  <a:pt x="238389" y="250740"/>
                </a:lnTo>
                <a:lnTo>
                  <a:pt x="201877" y="269790"/>
                </a:lnTo>
                <a:lnTo>
                  <a:pt x="160602" y="285665"/>
                </a:lnTo>
                <a:lnTo>
                  <a:pt x="114564" y="299953"/>
                </a:lnTo>
                <a:lnTo>
                  <a:pt x="62177" y="311065"/>
                </a:lnTo>
                <a:lnTo>
                  <a:pt x="1852" y="319003"/>
                </a:lnTo>
                <a:lnTo>
                  <a:pt x="0" y="31904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08B930D7-10C0-4CD0-BED8-C15BC8E4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6096001" cy="4166039"/>
          </a:xfrm>
          <a:custGeom>
            <a:avLst/>
            <a:gdLst/>
            <a:ahLst/>
            <a:cxnLst/>
            <a:rect l="l" t="t" r="r" b="b"/>
            <a:pathLst>
              <a:path w="6096001" h="4166039">
                <a:moveTo>
                  <a:pt x="0" y="0"/>
                </a:moveTo>
                <a:lnTo>
                  <a:pt x="6096001" y="0"/>
                </a:lnTo>
                <a:lnTo>
                  <a:pt x="6096001" y="3990282"/>
                </a:lnTo>
                <a:lnTo>
                  <a:pt x="6095999" y="3990282"/>
                </a:lnTo>
                <a:lnTo>
                  <a:pt x="6086209" y="3989827"/>
                </a:lnTo>
                <a:lnTo>
                  <a:pt x="6017947" y="3993002"/>
                </a:lnTo>
                <a:lnTo>
                  <a:pt x="5957621" y="3999352"/>
                </a:lnTo>
                <a:lnTo>
                  <a:pt x="5905234" y="4010464"/>
                </a:lnTo>
                <a:lnTo>
                  <a:pt x="5859196" y="4026339"/>
                </a:lnTo>
                <a:lnTo>
                  <a:pt x="5817921" y="4042214"/>
                </a:lnTo>
                <a:lnTo>
                  <a:pt x="5781408" y="4058089"/>
                </a:lnTo>
                <a:lnTo>
                  <a:pt x="5743308" y="4077139"/>
                </a:lnTo>
                <a:lnTo>
                  <a:pt x="5705209" y="4096189"/>
                </a:lnTo>
                <a:lnTo>
                  <a:pt x="5668696" y="4115239"/>
                </a:lnTo>
                <a:lnTo>
                  <a:pt x="5627421" y="4131114"/>
                </a:lnTo>
                <a:lnTo>
                  <a:pt x="5581383" y="4145402"/>
                </a:lnTo>
                <a:lnTo>
                  <a:pt x="5528996" y="4156514"/>
                </a:lnTo>
                <a:lnTo>
                  <a:pt x="5468671" y="4164452"/>
                </a:lnTo>
                <a:lnTo>
                  <a:pt x="5410199" y="4165812"/>
                </a:lnTo>
                <a:lnTo>
                  <a:pt x="5351727" y="4164452"/>
                </a:lnTo>
                <a:lnTo>
                  <a:pt x="5291401" y="4156514"/>
                </a:lnTo>
                <a:lnTo>
                  <a:pt x="5239015" y="4145402"/>
                </a:lnTo>
                <a:lnTo>
                  <a:pt x="5192977" y="4131114"/>
                </a:lnTo>
                <a:lnTo>
                  <a:pt x="5151701" y="4115239"/>
                </a:lnTo>
                <a:lnTo>
                  <a:pt x="5115190" y="4096189"/>
                </a:lnTo>
                <a:lnTo>
                  <a:pt x="5077090" y="4077139"/>
                </a:lnTo>
                <a:lnTo>
                  <a:pt x="5038989" y="4058089"/>
                </a:lnTo>
                <a:lnTo>
                  <a:pt x="5002477" y="4042214"/>
                </a:lnTo>
                <a:lnTo>
                  <a:pt x="4961201" y="4026339"/>
                </a:lnTo>
                <a:lnTo>
                  <a:pt x="4915165" y="4010464"/>
                </a:lnTo>
                <a:lnTo>
                  <a:pt x="4862777" y="3999352"/>
                </a:lnTo>
                <a:lnTo>
                  <a:pt x="4802453" y="3993002"/>
                </a:lnTo>
                <a:lnTo>
                  <a:pt x="4734189" y="3989827"/>
                </a:lnTo>
                <a:lnTo>
                  <a:pt x="4665928" y="3993002"/>
                </a:lnTo>
                <a:lnTo>
                  <a:pt x="4605602" y="3999352"/>
                </a:lnTo>
                <a:lnTo>
                  <a:pt x="4553216" y="4010464"/>
                </a:lnTo>
                <a:lnTo>
                  <a:pt x="4507178" y="4026339"/>
                </a:lnTo>
                <a:lnTo>
                  <a:pt x="4465902" y="4042214"/>
                </a:lnTo>
                <a:lnTo>
                  <a:pt x="4429389" y="4058089"/>
                </a:lnTo>
                <a:lnTo>
                  <a:pt x="4353189" y="4096189"/>
                </a:lnTo>
                <a:lnTo>
                  <a:pt x="4316677" y="4115239"/>
                </a:lnTo>
                <a:lnTo>
                  <a:pt x="4275402" y="4131114"/>
                </a:lnTo>
                <a:lnTo>
                  <a:pt x="4229364" y="4145402"/>
                </a:lnTo>
                <a:lnTo>
                  <a:pt x="4176977" y="4156514"/>
                </a:lnTo>
                <a:lnTo>
                  <a:pt x="4116652" y="4164452"/>
                </a:lnTo>
                <a:lnTo>
                  <a:pt x="4048389" y="4166039"/>
                </a:lnTo>
                <a:lnTo>
                  <a:pt x="3980127" y="4164452"/>
                </a:lnTo>
                <a:lnTo>
                  <a:pt x="3919802" y="4156514"/>
                </a:lnTo>
                <a:lnTo>
                  <a:pt x="3867414" y="4145402"/>
                </a:lnTo>
                <a:lnTo>
                  <a:pt x="3821377" y="4131114"/>
                </a:lnTo>
                <a:lnTo>
                  <a:pt x="3780102" y="4115239"/>
                </a:lnTo>
                <a:lnTo>
                  <a:pt x="3743589" y="4096189"/>
                </a:lnTo>
                <a:lnTo>
                  <a:pt x="3705489" y="4077139"/>
                </a:lnTo>
                <a:lnTo>
                  <a:pt x="3667389" y="4058089"/>
                </a:lnTo>
                <a:lnTo>
                  <a:pt x="3630877" y="4042214"/>
                </a:lnTo>
                <a:lnTo>
                  <a:pt x="3589602" y="4026339"/>
                </a:lnTo>
                <a:lnTo>
                  <a:pt x="3543564" y="4010464"/>
                </a:lnTo>
                <a:lnTo>
                  <a:pt x="3491177" y="3999352"/>
                </a:lnTo>
                <a:lnTo>
                  <a:pt x="3430852" y="3993002"/>
                </a:lnTo>
                <a:lnTo>
                  <a:pt x="3361002" y="3989827"/>
                </a:lnTo>
                <a:lnTo>
                  <a:pt x="3294327" y="3993002"/>
                </a:lnTo>
                <a:lnTo>
                  <a:pt x="3234002" y="3999352"/>
                </a:lnTo>
                <a:lnTo>
                  <a:pt x="3181614" y="4010464"/>
                </a:lnTo>
                <a:lnTo>
                  <a:pt x="3135577" y="4026339"/>
                </a:lnTo>
                <a:lnTo>
                  <a:pt x="3094302" y="4042214"/>
                </a:lnTo>
                <a:lnTo>
                  <a:pt x="3057789" y="4058089"/>
                </a:lnTo>
                <a:lnTo>
                  <a:pt x="3019689" y="4077139"/>
                </a:lnTo>
                <a:lnTo>
                  <a:pt x="2981589" y="4096189"/>
                </a:lnTo>
                <a:lnTo>
                  <a:pt x="2945077" y="4115239"/>
                </a:lnTo>
                <a:lnTo>
                  <a:pt x="2903802" y="4131114"/>
                </a:lnTo>
                <a:lnTo>
                  <a:pt x="2857764" y="4145402"/>
                </a:lnTo>
                <a:lnTo>
                  <a:pt x="2805377" y="4156514"/>
                </a:lnTo>
                <a:lnTo>
                  <a:pt x="2745052" y="4164452"/>
                </a:lnTo>
                <a:lnTo>
                  <a:pt x="2676789" y="4166039"/>
                </a:lnTo>
                <a:lnTo>
                  <a:pt x="2608527" y="4164452"/>
                </a:lnTo>
                <a:lnTo>
                  <a:pt x="2548202" y="4156514"/>
                </a:lnTo>
                <a:lnTo>
                  <a:pt x="2495814" y="4145402"/>
                </a:lnTo>
                <a:lnTo>
                  <a:pt x="2449777" y="4131114"/>
                </a:lnTo>
                <a:lnTo>
                  <a:pt x="2408502" y="4115239"/>
                </a:lnTo>
                <a:lnTo>
                  <a:pt x="2371989" y="4096189"/>
                </a:lnTo>
                <a:lnTo>
                  <a:pt x="2333889" y="4077139"/>
                </a:lnTo>
                <a:lnTo>
                  <a:pt x="2295789" y="4058089"/>
                </a:lnTo>
                <a:lnTo>
                  <a:pt x="2259277" y="4042214"/>
                </a:lnTo>
                <a:lnTo>
                  <a:pt x="2218002" y="4026339"/>
                </a:lnTo>
                <a:lnTo>
                  <a:pt x="2171964" y="4010464"/>
                </a:lnTo>
                <a:lnTo>
                  <a:pt x="2119577" y="3999352"/>
                </a:lnTo>
                <a:lnTo>
                  <a:pt x="2059252" y="3993002"/>
                </a:lnTo>
                <a:lnTo>
                  <a:pt x="1990989" y="3989827"/>
                </a:lnTo>
                <a:lnTo>
                  <a:pt x="1922727" y="3993002"/>
                </a:lnTo>
                <a:lnTo>
                  <a:pt x="1862402" y="3999352"/>
                </a:lnTo>
                <a:lnTo>
                  <a:pt x="1810014" y="4010464"/>
                </a:lnTo>
                <a:lnTo>
                  <a:pt x="1763977" y="4026339"/>
                </a:lnTo>
                <a:lnTo>
                  <a:pt x="1722702" y="4042214"/>
                </a:lnTo>
                <a:lnTo>
                  <a:pt x="1686189" y="4058089"/>
                </a:lnTo>
                <a:lnTo>
                  <a:pt x="1648089" y="4077139"/>
                </a:lnTo>
                <a:lnTo>
                  <a:pt x="1609989" y="4096189"/>
                </a:lnTo>
                <a:lnTo>
                  <a:pt x="1573477" y="4115239"/>
                </a:lnTo>
                <a:lnTo>
                  <a:pt x="1532202" y="4131114"/>
                </a:lnTo>
                <a:lnTo>
                  <a:pt x="1486164" y="4145402"/>
                </a:lnTo>
                <a:lnTo>
                  <a:pt x="1433777" y="4156514"/>
                </a:lnTo>
                <a:lnTo>
                  <a:pt x="1373452" y="4164452"/>
                </a:lnTo>
                <a:lnTo>
                  <a:pt x="1305189" y="4166039"/>
                </a:lnTo>
                <a:lnTo>
                  <a:pt x="1236927" y="4164452"/>
                </a:lnTo>
                <a:lnTo>
                  <a:pt x="1176602" y="4156514"/>
                </a:lnTo>
                <a:lnTo>
                  <a:pt x="1124214" y="4145402"/>
                </a:lnTo>
                <a:lnTo>
                  <a:pt x="1078177" y="4131114"/>
                </a:lnTo>
                <a:lnTo>
                  <a:pt x="1036902" y="4115239"/>
                </a:lnTo>
                <a:lnTo>
                  <a:pt x="1000389" y="4096189"/>
                </a:lnTo>
                <a:lnTo>
                  <a:pt x="962289" y="4077139"/>
                </a:lnTo>
                <a:lnTo>
                  <a:pt x="924189" y="4058089"/>
                </a:lnTo>
                <a:lnTo>
                  <a:pt x="887677" y="4042214"/>
                </a:lnTo>
                <a:lnTo>
                  <a:pt x="846402" y="4026339"/>
                </a:lnTo>
                <a:lnTo>
                  <a:pt x="800364" y="4010464"/>
                </a:lnTo>
                <a:lnTo>
                  <a:pt x="747977" y="3999352"/>
                </a:lnTo>
                <a:lnTo>
                  <a:pt x="687652" y="3993002"/>
                </a:lnTo>
                <a:lnTo>
                  <a:pt x="619389" y="3989827"/>
                </a:lnTo>
                <a:lnTo>
                  <a:pt x="551127" y="3993002"/>
                </a:lnTo>
                <a:lnTo>
                  <a:pt x="490802" y="3999352"/>
                </a:lnTo>
                <a:lnTo>
                  <a:pt x="438414" y="4010464"/>
                </a:lnTo>
                <a:lnTo>
                  <a:pt x="392377" y="4026339"/>
                </a:lnTo>
                <a:lnTo>
                  <a:pt x="351102" y="4042214"/>
                </a:lnTo>
                <a:lnTo>
                  <a:pt x="314589" y="4058089"/>
                </a:lnTo>
                <a:lnTo>
                  <a:pt x="276489" y="4077139"/>
                </a:lnTo>
                <a:lnTo>
                  <a:pt x="238389" y="4096189"/>
                </a:lnTo>
                <a:lnTo>
                  <a:pt x="201877" y="4115239"/>
                </a:lnTo>
                <a:lnTo>
                  <a:pt x="160602" y="4131114"/>
                </a:lnTo>
                <a:lnTo>
                  <a:pt x="114564" y="4145402"/>
                </a:lnTo>
                <a:lnTo>
                  <a:pt x="62177" y="4156514"/>
                </a:lnTo>
                <a:lnTo>
                  <a:pt x="1852" y="4164452"/>
                </a:lnTo>
                <a:lnTo>
                  <a:pt x="0" y="4164495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soană, perete, interior, ținând&#10;&#10;Descriere generată automat">
            <a:extLst>
              <a:ext uri="{FF2B5EF4-FFF2-40B4-BE49-F238E27FC236}">
                <a16:creationId xmlns:a16="http://schemas.microsoft.com/office/drawing/2014/main" id="{95A5EAD6-8478-404D-A3E2-D82A7007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4278" y="1"/>
            <a:ext cx="6107723" cy="4166039"/>
          </a:xfrm>
          <a:custGeom>
            <a:avLst/>
            <a:gdLst/>
            <a:ahLst/>
            <a:cxnLst/>
            <a:rect l="l" t="t" r="r" b="b"/>
            <a:pathLst>
              <a:path w="6107723" h="4166039">
                <a:moveTo>
                  <a:pt x="0" y="0"/>
                </a:moveTo>
                <a:lnTo>
                  <a:pt x="6107723" y="0"/>
                </a:lnTo>
                <a:lnTo>
                  <a:pt x="6107723" y="4164495"/>
                </a:lnTo>
                <a:lnTo>
                  <a:pt x="6105869" y="4164452"/>
                </a:lnTo>
                <a:lnTo>
                  <a:pt x="6045543" y="4156515"/>
                </a:lnTo>
                <a:lnTo>
                  <a:pt x="5993155" y="4145402"/>
                </a:lnTo>
                <a:lnTo>
                  <a:pt x="5947119" y="4131114"/>
                </a:lnTo>
                <a:lnTo>
                  <a:pt x="5905843" y="4115239"/>
                </a:lnTo>
                <a:lnTo>
                  <a:pt x="5869331" y="4096189"/>
                </a:lnTo>
                <a:lnTo>
                  <a:pt x="5831231" y="4077139"/>
                </a:lnTo>
                <a:lnTo>
                  <a:pt x="5793131" y="4058089"/>
                </a:lnTo>
                <a:lnTo>
                  <a:pt x="5756619" y="4042214"/>
                </a:lnTo>
                <a:lnTo>
                  <a:pt x="5715343" y="4026339"/>
                </a:lnTo>
                <a:lnTo>
                  <a:pt x="5669305" y="4010464"/>
                </a:lnTo>
                <a:lnTo>
                  <a:pt x="5616919" y="3999352"/>
                </a:lnTo>
                <a:lnTo>
                  <a:pt x="5556593" y="3993002"/>
                </a:lnTo>
                <a:lnTo>
                  <a:pt x="5488331" y="3989827"/>
                </a:lnTo>
                <a:lnTo>
                  <a:pt x="5420069" y="3993002"/>
                </a:lnTo>
                <a:lnTo>
                  <a:pt x="5359743" y="3999352"/>
                </a:lnTo>
                <a:lnTo>
                  <a:pt x="5307355" y="4010464"/>
                </a:lnTo>
                <a:lnTo>
                  <a:pt x="5261319" y="4026339"/>
                </a:lnTo>
                <a:lnTo>
                  <a:pt x="5220043" y="4042214"/>
                </a:lnTo>
                <a:lnTo>
                  <a:pt x="5183531" y="4058089"/>
                </a:lnTo>
                <a:lnTo>
                  <a:pt x="5145431" y="4077139"/>
                </a:lnTo>
                <a:lnTo>
                  <a:pt x="5107331" y="4096189"/>
                </a:lnTo>
                <a:lnTo>
                  <a:pt x="5070819" y="4115239"/>
                </a:lnTo>
                <a:lnTo>
                  <a:pt x="5029543" y="4131114"/>
                </a:lnTo>
                <a:lnTo>
                  <a:pt x="4983505" y="4145402"/>
                </a:lnTo>
                <a:lnTo>
                  <a:pt x="4931119" y="4156514"/>
                </a:lnTo>
                <a:lnTo>
                  <a:pt x="4870793" y="4164452"/>
                </a:lnTo>
                <a:lnTo>
                  <a:pt x="4802531" y="4166039"/>
                </a:lnTo>
                <a:lnTo>
                  <a:pt x="4734269" y="4164452"/>
                </a:lnTo>
                <a:lnTo>
                  <a:pt x="4673943" y="4156514"/>
                </a:lnTo>
                <a:lnTo>
                  <a:pt x="4621555" y="4145402"/>
                </a:lnTo>
                <a:lnTo>
                  <a:pt x="4575519" y="4131114"/>
                </a:lnTo>
                <a:lnTo>
                  <a:pt x="4534243" y="4115239"/>
                </a:lnTo>
                <a:lnTo>
                  <a:pt x="4497731" y="4096189"/>
                </a:lnTo>
                <a:lnTo>
                  <a:pt x="4459631" y="4077139"/>
                </a:lnTo>
                <a:lnTo>
                  <a:pt x="4421531" y="4058089"/>
                </a:lnTo>
                <a:lnTo>
                  <a:pt x="4385019" y="4042214"/>
                </a:lnTo>
                <a:lnTo>
                  <a:pt x="4343743" y="4026339"/>
                </a:lnTo>
                <a:lnTo>
                  <a:pt x="4297705" y="4010464"/>
                </a:lnTo>
                <a:lnTo>
                  <a:pt x="4245319" y="3999352"/>
                </a:lnTo>
                <a:lnTo>
                  <a:pt x="4184993" y="3993002"/>
                </a:lnTo>
                <a:lnTo>
                  <a:pt x="4116731" y="3989827"/>
                </a:lnTo>
                <a:lnTo>
                  <a:pt x="4048469" y="3993002"/>
                </a:lnTo>
                <a:lnTo>
                  <a:pt x="3988143" y="3999352"/>
                </a:lnTo>
                <a:lnTo>
                  <a:pt x="3935755" y="4010464"/>
                </a:lnTo>
                <a:lnTo>
                  <a:pt x="3889719" y="4026339"/>
                </a:lnTo>
                <a:lnTo>
                  <a:pt x="3848443" y="4042214"/>
                </a:lnTo>
                <a:lnTo>
                  <a:pt x="3811931" y="4058089"/>
                </a:lnTo>
                <a:lnTo>
                  <a:pt x="3735731" y="4096189"/>
                </a:lnTo>
                <a:lnTo>
                  <a:pt x="3699219" y="4115239"/>
                </a:lnTo>
                <a:lnTo>
                  <a:pt x="3657943" y="4131114"/>
                </a:lnTo>
                <a:lnTo>
                  <a:pt x="3611905" y="4145402"/>
                </a:lnTo>
                <a:lnTo>
                  <a:pt x="3559519" y="4156514"/>
                </a:lnTo>
                <a:lnTo>
                  <a:pt x="3499193" y="4164452"/>
                </a:lnTo>
                <a:lnTo>
                  <a:pt x="3430931" y="4166039"/>
                </a:lnTo>
                <a:lnTo>
                  <a:pt x="3362669" y="4164452"/>
                </a:lnTo>
                <a:lnTo>
                  <a:pt x="3302343" y="4156514"/>
                </a:lnTo>
                <a:lnTo>
                  <a:pt x="3249955" y="4145402"/>
                </a:lnTo>
                <a:lnTo>
                  <a:pt x="3203919" y="4131114"/>
                </a:lnTo>
                <a:lnTo>
                  <a:pt x="3162643" y="4115239"/>
                </a:lnTo>
                <a:lnTo>
                  <a:pt x="3126131" y="4096189"/>
                </a:lnTo>
                <a:lnTo>
                  <a:pt x="3088031" y="4077139"/>
                </a:lnTo>
                <a:lnTo>
                  <a:pt x="3049931" y="4058089"/>
                </a:lnTo>
                <a:lnTo>
                  <a:pt x="3013419" y="4042214"/>
                </a:lnTo>
                <a:lnTo>
                  <a:pt x="2972143" y="4026339"/>
                </a:lnTo>
                <a:lnTo>
                  <a:pt x="2926105" y="4010464"/>
                </a:lnTo>
                <a:lnTo>
                  <a:pt x="2873719" y="3999352"/>
                </a:lnTo>
                <a:lnTo>
                  <a:pt x="2813393" y="3993002"/>
                </a:lnTo>
                <a:lnTo>
                  <a:pt x="2743543" y="3989827"/>
                </a:lnTo>
                <a:lnTo>
                  <a:pt x="2676869" y="3993002"/>
                </a:lnTo>
                <a:lnTo>
                  <a:pt x="2616543" y="3999352"/>
                </a:lnTo>
                <a:lnTo>
                  <a:pt x="2564155" y="4010464"/>
                </a:lnTo>
                <a:lnTo>
                  <a:pt x="2518119" y="4026339"/>
                </a:lnTo>
                <a:lnTo>
                  <a:pt x="2476843" y="4042214"/>
                </a:lnTo>
                <a:lnTo>
                  <a:pt x="2440331" y="4058089"/>
                </a:lnTo>
                <a:lnTo>
                  <a:pt x="2402231" y="4077139"/>
                </a:lnTo>
                <a:lnTo>
                  <a:pt x="2364131" y="4096189"/>
                </a:lnTo>
                <a:lnTo>
                  <a:pt x="2327619" y="4115239"/>
                </a:lnTo>
                <a:lnTo>
                  <a:pt x="2286344" y="4131114"/>
                </a:lnTo>
                <a:lnTo>
                  <a:pt x="2240306" y="4145402"/>
                </a:lnTo>
                <a:lnTo>
                  <a:pt x="2187919" y="4156514"/>
                </a:lnTo>
                <a:lnTo>
                  <a:pt x="2127594" y="4164452"/>
                </a:lnTo>
                <a:lnTo>
                  <a:pt x="2059331" y="4166039"/>
                </a:lnTo>
                <a:lnTo>
                  <a:pt x="1991069" y="4164452"/>
                </a:lnTo>
                <a:lnTo>
                  <a:pt x="1930744" y="4156514"/>
                </a:lnTo>
                <a:lnTo>
                  <a:pt x="1878356" y="4145402"/>
                </a:lnTo>
                <a:lnTo>
                  <a:pt x="1832319" y="4131114"/>
                </a:lnTo>
                <a:lnTo>
                  <a:pt x="1791044" y="4115239"/>
                </a:lnTo>
                <a:lnTo>
                  <a:pt x="1754531" y="4096189"/>
                </a:lnTo>
                <a:lnTo>
                  <a:pt x="1716431" y="4077139"/>
                </a:lnTo>
                <a:lnTo>
                  <a:pt x="1678331" y="4058089"/>
                </a:lnTo>
                <a:lnTo>
                  <a:pt x="1641819" y="4042214"/>
                </a:lnTo>
                <a:lnTo>
                  <a:pt x="1600544" y="4026339"/>
                </a:lnTo>
                <a:lnTo>
                  <a:pt x="1554506" y="4010464"/>
                </a:lnTo>
                <a:lnTo>
                  <a:pt x="1502119" y="3999352"/>
                </a:lnTo>
                <a:lnTo>
                  <a:pt x="1441794" y="3993002"/>
                </a:lnTo>
                <a:lnTo>
                  <a:pt x="1373531" y="3989827"/>
                </a:lnTo>
                <a:lnTo>
                  <a:pt x="1305269" y="3993002"/>
                </a:lnTo>
                <a:lnTo>
                  <a:pt x="1244944" y="3999352"/>
                </a:lnTo>
                <a:lnTo>
                  <a:pt x="1192556" y="4010464"/>
                </a:lnTo>
                <a:lnTo>
                  <a:pt x="1146519" y="4026339"/>
                </a:lnTo>
                <a:lnTo>
                  <a:pt x="1105244" y="4042214"/>
                </a:lnTo>
                <a:lnTo>
                  <a:pt x="1068731" y="4058089"/>
                </a:lnTo>
                <a:lnTo>
                  <a:pt x="1030631" y="4077139"/>
                </a:lnTo>
                <a:lnTo>
                  <a:pt x="992531" y="4096189"/>
                </a:lnTo>
                <a:lnTo>
                  <a:pt x="956019" y="4115239"/>
                </a:lnTo>
                <a:lnTo>
                  <a:pt x="914744" y="4131114"/>
                </a:lnTo>
                <a:lnTo>
                  <a:pt x="868706" y="4145402"/>
                </a:lnTo>
                <a:lnTo>
                  <a:pt x="816319" y="4156514"/>
                </a:lnTo>
                <a:lnTo>
                  <a:pt x="755994" y="4164452"/>
                </a:lnTo>
                <a:lnTo>
                  <a:pt x="697522" y="4165812"/>
                </a:lnTo>
                <a:lnTo>
                  <a:pt x="639050" y="4164452"/>
                </a:lnTo>
                <a:lnTo>
                  <a:pt x="578725" y="4156514"/>
                </a:lnTo>
                <a:lnTo>
                  <a:pt x="526337" y="4145402"/>
                </a:lnTo>
                <a:lnTo>
                  <a:pt x="480300" y="4131114"/>
                </a:lnTo>
                <a:lnTo>
                  <a:pt x="439025" y="4115239"/>
                </a:lnTo>
                <a:lnTo>
                  <a:pt x="402512" y="4096189"/>
                </a:lnTo>
                <a:lnTo>
                  <a:pt x="364412" y="4077139"/>
                </a:lnTo>
                <a:lnTo>
                  <a:pt x="326312" y="4058089"/>
                </a:lnTo>
                <a:lnTo>
                  <a:pt x="289800" y="4042214"/>
                </a:lnTo>
                <a:lnTo>
                  <a:pt x="248525" y="4026339"/>
                </a:lnTo>
                <a:lnTo>
                  <a:pt x="202488" y="4010464"/>
                </a:lnTo>
                <a:lnTo>
                  <a:pt x="150101" y="3999352"/>
                </a:lnTo>
                <a:lnTo>
                  <a:pt x="89775" y="3993002"/>
                </a:lnTo>
                <a:lnTo>
                  <a:pt x="21512" y="3989827"/>
                </a:lnTo>
                <a:lnTo>
                  <a:pt x="11722" y="3990282"/>
                </a:lnTo>
                <a:lnTo>
                  <a:pt x="1932" y="3989827"/>
                </a:lnTo>
                <a:lnTo>
                  <a:pt x="0" y="39899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28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F37A672-B211-441E-A403-A98E9978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4"/>
            <a:ext cx="3505200" cy="515086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Emma: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„</a:t>
            </a:r>
            <a:r>
              <a:rPr lang="en-US" sz="4000" dirty="0" err="1">
                <a:solidFill>
                  <a:schemeClr val="bg1"/>
                </a:solidFill>
              </a:rPr>
              <a:t>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adtál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nekem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életet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ami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még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fontosabb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leckéket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arra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hogyan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kell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élni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Te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vagy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minden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jónak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forrása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amit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elértem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az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életem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során</a:t>
            </a:r>
            <a:r>
              <a:rPr lang="en-US" sz="4000" dirty="0">
                <a:solidFill>
                  <a:schemeClr val="bg1"/>
                </a:solidFill>
              </a:rPr>
              <a:t>.”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38AED06-DCA4-4697-B735-F57018DE90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57" y="481528"/>
            <a:ext cx="4066475" cy="229085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Substituent conținut 6" descr="O imagine care conține perete, persoană&#10;&#10;Descriere generată automat">
            <a:extLst>
              <a:ext uri="{FF2B5EF4-FFF2-40B4-BE49-F238E27FC236}">
                <a16:creationId xmlns:a16="http://schemas.microsoft.com/office/drawing/2014/main" id="{44539800-4B1A-40A7-A48C-B22F63C014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4473" y="1945531"/>
            <a:ext cx="4333147" cy="23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A225295-70E3-4173-B379-A5B8637E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734"/>
            <a:ext cx="10537826" cy="954107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Annabella: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„Az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személy</a:t>
            </a:r>
            <a:r>
              <a:rPr lang="hu-HU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akire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támaszkodunk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hanem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szükségtelenné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teszi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támaszkodást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0D4D0094-A869-4723-84A8-07AB23520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soană&#10;&#10;Descriere generată automat">
            <a:extLst>
              <a:ext uri="{FF2B5EF4-FFF2-40B4-BE49-F238E27FC236}">
                <a16:creationId xmlns:a16="http://schemas.microsoft.com/office/drawing/2014/main" id="{C01F73A7-6341-44BB-894F-76FFEC15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C36E7633-D204-4C70-AA1D-FC904463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03DA9B54-D89F-4BC6-9210-8D9066660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9C648B-1331-428B-BBB3-D8B69D31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59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98A1442-B62F-46C7-9A05-D2F58AE5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53454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Ádám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„Az </a:t>
            </a:r>
            <a:r>
              <a:rPr lang="en-US" sz="4000" dirty="0" err="1">
                <a:solidFill>
                  <a:schemeClr val="bg1"/>
                </a:solidFill>
              </a:rPr>
              <a:t>otthon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ott</a:t>
            </a:r>
            <a:r>
              <a:rPr lang="en-US" sz="4000" dirty="0">
                <a:solidFill>
                  <a:schemeClr val="bg1"/>
                </a:solidFill>
              </a:rPr>
              <a:t> van, </a:t>
            </a:r>
            <a:r>
              <a:rPr lang="en-US" sz="4000" dirty="0" err="1">
                <a:solidFill>
                  <a:schemeClr val="bg1"/>
                </a:solidFill>
              </a:rPr>
              <a:t>ahol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az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anya</a:t>
            </a:r>
            <a:r>
              <a:rPr lang="en-US" sz="4000">
                <a:solidFill>
                  <a:schemeClr val="bg1"/>
                </a:solidFill>
              </a:rPr>
              <a:t>.</a:t>
            </a:r>
            <a:r>
              <a:rPr lang="hu-HU" sz="4000">
                <a:solidFill>
                  <a:schemeClr val="bg1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A </a:t>
            </a:r>
            <a:r>
              <a:rPr lang="en-US" sz="4000" dirty="0" err="1">
                <a:solidFill>
                  <a:schemeClr val="bg1"/>
                </a:solidFill>
              </a:rPr>
              <a:t>világ</a:t>
            </a:r>
            <a:r>
              <a:rPr lang="en-US" sz="4000" dirty="0">
                <a:solidFill>
                  <a:schemeClr val="bg1"/>
                </a:solidFill>
              </a:rPr>
              <a:t> a </a:t>
            </a:r>
            <a:r>
              <a:rPr lang="en-US" sz="4000" dirty="0" err="1">
                <a:solidFill>
                  <a:schemeClr val="bg1"/>
                </a:solidFill>
              </a:rPr>
              <a:t>napfényben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növekszik</a:t>
            </a:r>
            <a:r>
              <a:rPr lang="en-US" sz="4000" dirty="0">
                <a:solidFill>
                  <a:schemeClr val="bg1"/>
                </a:solidFill>
              </a:rPr>
              <a:t>, a </a:t>
            </a:r>
            <a:r>
              <a:rPr lang="en-US" sz="4000" dirty="0" err="1">
                <a:solidFill>
                  <a:schemeClr val="bg1"/>
                </a:solidFill>
              </a:rPr>
              <a:t>gyermek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az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anyja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szárnyai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alatt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Szeretem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anyukámat</a:t>
            </a:r>
            <a:r>
              <a:rPr lang="en-US" sz="4000" dirty="0">
                <a:solidFill>
                  <a:schemeClr val="bg1"/>
                </a:solidFill>
              </a:rPr>
              <a:t>.”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D845AB3-3182-4F29-9A52-524B238AC7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607" y="3956072"/>
            <a:ext cx="3869614" cy="25225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9" name="Freeform: Shape 26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25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83C8515D-C811-478F-8F5A-99730051C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2128" y="1614999"/>
            <a:ext cx="4039191" cy="26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7AA4BC4-DE40-4B38-BB46-BC45998D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0196"/>
            <a:ext cx="4394200" cy="2614995"/>
          </a:xfrm>
        </p:spPr>
        <p:txBody>
          <a:bodyPr anchor="t">
            <a:normAutofit fontScale="90000"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Dávid: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„Drága anyukám. Szeretlek, köszönöm, hogy felneveltél.”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7" name="Substituent conținut 6" descr="O imagine care conține persoană, perete, interior&#10;&#10;Descriere generată automat">
            <a:extLst>
              <a:ext uri="{FF2B5EF4-FFF2-40B4-BE49-F238E27FC236}">
                <a16:creationId xmlns:a16="http://schemas.microsoft.com/office/drawing/2014/main" id="{CBD74DD9-42AC-41E8-B01D-3C4175606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117" y="3146425"/>
            <a:ext cx="3272366" cy="2454275"/>
          </a:xfrm>
        </p:spPr>
      </p:pic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2B10AFF4-2C18-4ECE-BF65-1839B6AC5E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93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F261DBDD-AC02-4C94-946B-C64F5CDD03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2FEB3B5-B819-4074-A625-B6BBAF48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5" y="452488"/>
            <a:ext cx="11302738" cy="54486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Köszönöm</a:t>
            </a:r>
            <a:r>
              <a:rPr lang="hu-HU" sz="4000"/>
              <a:t>,</a:t>
            </a:r>
            <a:r>
              <a:rPr lang="en-US" sz="4000"/>
              <a:t> Istenem</a:t>
            </a:r>
            <a:r>
              <a:rPr lang="hu-HU" sz="4000"/>
              <a:t>,</a:t>
            </a:r>
            <a:r>
              <a:rPr lang="en-US" sz="4000"/>
              <a:t> </a:t>
            </a:r>
            <a:r>
              <a:rPr lang="en-US" sz="4000" dirty="0" err="1"/>
              <a:t>az</a:t>
            </a:r>
            <a:r>
              <a:rPr lang="en-US" sz="4000" dirty="0"/>
              <a:t> </a:t>
            </a:r>
            <a:r>
              <a:rPr lang="en-US" sz="4000" dirty="0" err="1"/>
              <a:t>édesanyámat</a:t>
            </a:r>
            <a:r>
              <a:rPr lang="en-US" sz="4000" dirty="0"/>
              <a:t>!</a:t>
            </a:r>
            <a:br>
              <a:rPr lang="en-US" sz="4000"/>
            </a:br>
            <a:r>
              <a:rPr lang="en-US" sz="4000"/>
              <a:t>Am</a:t>
            </a:r>
            <a:r>
              <a:rPr lang="hu-HU" sz="4000"/>
              <a:t>í</a:t>
            </a:r>
            <a:r>
              <a:rPr lang="en-US" sz="4000"/>
              <a:t>g </a:t>
            </a:r>
            <a:r>
              <a:rPr lang="en-US" sz="4000" dirty="0"/>
              <a:t>ő </a:t>
            </a:r>
            <a:r>
              <a:rPr lang="en-US" sz="4000" dirty="0" err="1"/>
              <a:t>véd</a:t>
            </a:r>
            <a:r>
              <a:rPr lang="en-US" sz="4000" dirty="0"/>
              <a:t> </a:t>
            </a:r>
            <a:r>
              <a:rPr lang="en-US" sz="4000" dirty="0" err="1"/>
              <a:t>engem</a:t>
            </a:r>
            <a:r>
              <a:rPr lang="en-US" sz="4000" dirty="0"/>
              <a:t>, </a:t>
            </a:r>
            <a:r>
              <a:rPr lang="en-US" sz="4000" dirty="0" err="1"/>
              <a:t>nem</a:t>
            </a:r>
            <a:r>
              <a:rPr lang="en-US" sz="4000" dirty="0"/>
              <a:t> </a:t>
            </a:r>
            <a:r>
              <a:rPr lang="en-US" sz="4000" dirty="0" err="1"/>
              <a:t>ér</a:t>
            </a:r>
            <a:r>
              <a:rPr lang="en-US" sz="4000" dirty="0"/>
              <a:t> </a:t>
            </a:r>
            <a:r>
              <a:rPr lang="en-US" sz="4000" dirty="0" err="1"/>
              <a:t>semmi</a:t>
            </a:r>
            <a:r>
              <a:rPr lang="en-US" sz="4000" dirty="0"/>
              <a:t> </a:t>
            </a:r>
            <a:r>
              <a:rPr lang="en-US" sz="4000" dirty="0" err="1"/>
              <a:t>bánat</a:t>
            </a:r>
            <a:r>
              <a:rPr lang="en-US" sz="4000" dirty="0"/>
              <a:t>!</a:t>
            </a:r>
            <a:br>
              <a:rPr lang="en-US" sz="4000" dirty="0"/>
            </a:br>
            <a:r>
              <a:rPr lang="en-US" sz="4000" dirty="0" err="1"/>
              <a:t>Körülvesz</a:t>
            </a:r>
            <a:r>
              <a:rPr lang="en-US" sz="4000" dirty="0"/>
              <a:t> </a:t>
            </a:r>
            <a:r>
              <a:rPr lang="en-US" sz="4000" dirty="0" err="1"/>
              <a:t>virrasztó</a:t>
            </a:r>
            <a:r>
              <a:rPr lang="en-US" sz="4000" dirty="0"/>
              <a:t> </a:t>
            </a:r>
            <a:r>
              <a:rPr lang="en-US" sz="4000" dirty="0" err="1"/>
              <a:t>áldó</a:t>
            </a:r>
            <a:r>
              <a:rPr lang="en-US" sz="4000" dirty="0"/>
              <a:t> </a:t>
            </a:r>
            <a:r>
              <a:rPr lang="en-US" sz="4000" dirty="0" err="1"/>
              <a:t>szeretettel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 err="1"/>
              <a:t>Értem</a:t>
            </a:r>
            <a:r>
              <a:rPr lang="en-US" sz="4000" dirty="0"/>
              <a:t> </a:t>
            </a:r>
            <a:r>
              <a:rPr lang="en-US" sz="4000" dirty="0" err="1"/>
              <a:t>éjjel-nappal</a:t>
            </a:r>
            <a:r>
              <a:rPr lang="en-US" sz="4000" dirty="0"/>
              <a:t> </a:t>
            </a:r>
            <a:r>
              <a:rPr lang="en-US" sz="4000" dirty="0" err="1"/>
              <a:t>dolgozni</a:t>
            </a:r>
            <a:r>
              <a:rPr lang="en-US" sz="4000" dirty="0"/>
              <a:t> </a:t>
            </a:r>
            <a:r>
              <a:rPr lang="en-US" sz="4000" err="1"/>
              <a:t>nem</a:t>
            </a:r>
            <a:r>
              <a:rPr lang="en-US" sz="4000"/>
              <a:t> restel</a:t>
            </a:r>
            <a:r>
              <a:rPr lang="hu-HU" sz="4000"/>
              <a:t>l</a:t>
            </a:r>
            <a:r>
              <a:rPr lang="en-US" sz="4000"/>
              <a:t>.</a:t>
            </a:r>
            <a:br>
              <a:rPr lang="en-US" sz="4000" dirty="0"/>
            </a:br>
            <a:r>
              <a:rPr lang="en-US" sz="4000" dirty="0" err="1"/>
              <a:t>Áldott</a:t>
            </a:r>
            <a:r>
              <a:rPr lang="en-US" sz="4000" dirty="0"/>
              <a:t> teste, </a:t>
            </a:r>
            <a:r>
              <a:rPr lang="en-US" sz="4000" dirty="0" err="1"/>
              <a:t>lelke</a:t>
            </a:r>
            <a:r>
              <a:rPr lang="en-US" sz="4000" dirty="0"/>
              <a:t> </a:t>
            </a:r>
            <a:r>
              <a:rPr lang="en-US" sz="4000" dirty="0" err="1"/>
              <a:t>csak</a:t>
            </a:r>
            <a:r>
              <a:rPr lang="en-US" sz="4000" dirty="0"/>
              <a:t> </a:t>
            </a:r>
            <a:r>
              <a:rPr lang="en-US" sz="4000" dirty="0" err="1"/>
              <a:t>érettem</a:t>
            </a:r>
            <a:r>
              <a:rPr lang="en-US" sz="4000" dirty="0"/>
              <a:t> </a:t>
            </a:r>
            <a:r>
              <a:rPr lang="en-US" sz="4000" dirty="0" err="1"/>
              <a:t>fárad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 err="1"/>
              <a:t>Köszönöm</a:t>
            </a:r>
            <a:r>
              <a:rPr lang="en-US" sz="4000"/>
              <a:t>, Istenem</a:t>
            </a:r>
            <a:r>
              <a:rPr lang="hu-HU" sz="4000"/>
              <a:t>,</a:t>
            </a:r>
            <a:r>
              <a:rPr lang="en-US" sz="4000"/>
              <a:t> </a:t>
            </a:r>
            <a:r>
              <a:rPr lang="en-US" sz="4000" dirty="0" err="1"/>
              <a:t>az</a:t>
            </a:r>
            <a:r>
              <a:rPr lang="en-US" sz="4000" dirty="0"/>
              <a:t> </a:t>
            </a:r>
            <a:r>
              <a:rPr lang="en-US" sz="4000" dirty="0" err="1"/>
              <a:t>édesanyámat</a:t>
            </a:r>
            <a:r>
              <a:rPr lang="en-US" sz="4000" dirty="0"/>
              <a:t>.</a:t>
            </a:r>
            <a:br>
              <a:rPr lang="en-US" sz="4000" dirty="0"/>
            </a:br>
            <a:br>
              <a:rPr lang="en-US" sz="4000" dirty="0"/>
            </a:br>
            <a:r>
              <a:rPr lang="hu-HU" sz="4000" dirty="0"/>
              <a:t>        </a:t>
            </a:r>
            <a:r>
              <a:rPr lang="en-US" sz="4000" dirty="0"/>
              <a:t>(</a:t>
            </a:r>
            <a:r>
              <a:rPr lang="en-US" sz="4000" dirty="0" err="1"/>
              <a:t>Dsida</a:t>
            </a:r>
            <a:r>
              <a:rPr lang="en-US" sz="4000" dirty="0"/>
              <a:t> </a:t>
            </a:r>
            <a:r>
              <a:rPr lang="en-US" sz="4000" dirty="0" err="1"/>
              <a:t>Jenő</a:t>
            </a:r>
            <a:r>
              <a:rPr lang="en-US" sz="4000" dirty="0"/>
              <a:t>)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82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A2EC79C-B3AE-4603-B940-6E15BB8D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30" y="1719185"/>
            <a:ext cx="4394200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Zalán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legjobb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anyuka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világon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!”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20A7A826-DFFD-4B3C-AEE9-6F9BF4448F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ete, persoană, interior&#10;&#10;Descriere generată automat">
            <a:extLst>
              <a:ext uri="{FF2B5EF4-FFF2-40B4-BE49-F238E27FC236}">
                <a16:creationId xmlns:a16="http://schemas.microsoft.com/office/drawing/2014/main" id="{797CFCEE-FA6E-45E1-85DF-51098A023B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3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9CB5F0F-90F5-43C4-A087-E20EDE3C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427999"/>
            <a:ext cx="8334081" cy="2104775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Dorka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egyetlen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dolog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életben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akinek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elvesztése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nagyon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fájna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nekem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4414D1C-A527-4420-8C06-C9EB17CFD3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ete, interior, persoană, băiat&#10;&#10;Descriere generată automat">
            <a:extLst>
              <a:ext uri="{FF2B5EF4-FFF2-40B4-BE49-F238E27FC236}">
                <a16:creationId xmlns:a16="http://schemas.microsoft.com/office/drawing/2014/main" id="{74FF3344-0404-4F5C-9F18-2CEB10188A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0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C4160DC-FF2E-430F-B7CD-350BE7C1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Roli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vigyázol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rám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mindig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segítesz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rajtam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!”</a:t>
            </a:r>
          </a:p>
        </p:txBody>
      </p:sp>
      <p:pic>
        <p:nvPicPr>
          <p:cNvPr id="7" name="Substituent conținut 6" descr="O imagine care conține persoană&#10;&#10;Descriere generată automat">
            <a:extLst>
              <a:ext uri="{FF2B5EF4-FFF2-40B4-BE49-F238E27FC236}">
                <a16:creationId xmlns:a16="http://schemas.microsoft.com/office/drawing/2014/main" id="{4D478437-C3E1-427F-8717-44ED540F6EE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0"/>
            <a:ext cx="6377940" cy="401540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4CD84038-4454-4839-B8E6-2DF652CBB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91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339FEF9-3131-4558-9A83-5490CA9D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Noémi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vigyázol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rám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7" name="Substituent conținut 6" descr="O imagine care conține perete, persoană, interior, verde&#10;&#10;Descriere generată automat">
            <a:extLst>
              <a:ext uri="{FF2B5EF4-FFF2-40B4-BE49-F238E27FC236}">
                <a16:creationId xmlns:a16="http://schemas.microsoft.com/office/drawing/2014/main" id="{9386A2B3-886C-4D78-B027-7595EE3D66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A37BEB9-81F2-4111-BF73-DA61643C0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DC92830-ED50-43AD-8E3E-8E967C4D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59924"/>
            <a:ext cx="4830960" cy="2605268"/>
          </a:xfrm>
        </p:spPr>
        <p:txBody>
          <a:bodyPr anchor="t"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Tamás: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>
                <a:solidFill>
                  <a:schemeClr val="bg1"/>
                </a:solidFill>
              </a:rPr>
              <a:t>„Szeretlek, Mama, </a:t>
            </a:r>
            <a:r>
              <a:rPr lang="hu-HU" sz="4000" dirty="0">
                <a:solidFill>
                  <a:schemeClr val="bg1"/>
                </a:solidFill>
              </a:rPr>
              <a:t>nagyon, mert </a:t>
            </a:r>
            <a:r>
              <a:rPr lang="hu-HU" sz="4000">
                <a:solidFill>
                  <a:schemeClr val="bg1"/>
                </a:solidFill>
              </a:rPr>
              <a:t>mindig megyünk </a:t>
            </a:r>
            <a:r>
              <a:rPr lang="hu-HU" sz="4000" dirty="0">
                <a:solidFill>
                  <a:schemeClr val="bg1"/>
                </a:solidFill>
              </a:rPr>
              <a:t>egy csomó helyre.”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7" name="Substituent conținut 6" descr="O imagine care conține persoană, perete, purtând&#10;&#10;Descriere generată automat">
            <a:extLst>
              <a:ext uri="{FF2B5EF4-FFF2-40B4-BE49-F238E27FC236}">
                <a16:creationId xmlns:a16="http://schemas.microsoft.com/office/drawing/2014/main" id="{1186D7A5-8F66-4C8F-AF4C-D57BD9EF3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50" y="3243898"/>
            <a:ext cx="4830960" cy="3613558"/>
          </a:xfr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FFCA593-9FEC-4212-87B4-5FDCF75C2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362" y="10"/>
            <a:ext cx="5382638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CA9D903-9F0C-4E94-9F0A-1A7892E9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2010184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Köszönöm, hogy </a:t>
            </a:r>
            <a:r>
              <a:rPr lang="hu-HU" sz="4000">
                <a:solidFill>
                  <a:schemeClr val="bg1"/>
                </a:solidFill>
              </a:rPr>
              <a:t>ilyenek vagytok </a:t>
            </a:r>
            <a:r>
              <a:rPr lang="hu-HU" sz="4000" dirty="0">
                <a:solidFill>
                  <a:schemeClr val="bg1"/>
                </a:solidFill>
              </a:rPr>
              <a:t>a gyermekeitek szemében!               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                                              Sok szeretettel, </a:t>
            </a:r>
            <a:r>
              <a:rPr lang="hu-HU" sz="4000" dirty="0" err="1">
                <a:solidFill>
                  <a:schemeClr val="bg1"/>
                </a:solidFill>
              </a:rPr>
              <a:t>Tanóbá</a:t>
            </a:r>
            <a:r>
              <a:rPr lang="hu-HU" sz="4000" dirty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9070D9E6-91FB-477F-842A-F80C94D9E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CD2C395-2B06-419A-83A6-C070D8A2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10017868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Lóci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„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Annyira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elmondani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nem</a:t>
            </a: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tudom</a:t>
            </a:r>
            <a:r>
              <a:rPr lang="hu-HU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ubstituent conținut 7" descr="O imagine care conține perete, interior, persoană, verde&#10;&#10;Descriere generată automat">
            <a:extLst>
              <a:ext uri="{FF2B5EF4-FFF2-40B4-BE49-F238E27FC236}">
                <a16:creationId xmlns:a16="http://schemas.microsoft.com/office/drawing/2014/main" id="{B0655571-097E-48B9-A354-29048E3768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6F9C77D8-613D-4298-9BA5-9B94FDD7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1" name="Group 14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5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0613D2A-B4BB-46FE-AB7F-0AF36EB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Heni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Mindig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mellettem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voltál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amikor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szomorú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voltam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sokra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megtanítottál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Nagyon-nagyon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7A785A4-34BB-41B4-8422-328D12ABD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2"/>
            <a:ext cx="6377940" cy="3333749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persoană, ținând, perete&#10;&#10;Descriere generată automat">
            <a:extLst>
              <a:ext uri="{FF2B5EF4-FFF2-40B4-BE49-F238E27FC236}">
                <a16:creationId xmlns:a16="http://schemas.microsoft.com/office/drawing/2014/main" id="{7B972D56-458F-4C31-B23C-D4734D6EF3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060" y="3524252"/>
            <a:ext cx="6377940" cy="3333748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73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5">
            <a:extLst>
              <a:ext uri="{FF2B5EF4-FFF2-40B4-BE49-F238E27FC236}">
                <a16:creationId xmlns:a16="http://schemas.microsoft.com/office/drawing/2014/main" id="{501ADC02-4FFB-4A70-B944-C4733969D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5BDF7CF8-088C-4E6F-B0FD-047CD4E7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2AC12B82-826E-4D2B-BFBC-D11C8BCB9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9828"/>
            <a:ext cx="12192000" cy="2868172"/>
          </a:xfrm>
          <a:custGeom>
            <a:avLst/>
            <a:gdLst>
              <a:gd name="connsiteX0" fmla="*/ 619389 w 12192000"/>
              <a:gd name="connsiteY0" fmla="*/ 0 h 2868172"/>
              <a:gd name="connsiteX1" fmla="*/ 687652 w 12192000"/>
              <a:gd name="connsiteY1" fmla="*/ 3175 h 2868172"/>
              <a:gd name="connsiteX2" fmla="*/ 747977 w 12192000"/>
              <a:gd name="connsiteY2" fmla="*/ 9525 h 2868172"/>
              <a:gd name="connsiteX3" fmla="*/ 800364 w 12192000"/>
              <a:gd name="connsiteY3" fmla="*/ 20637 h 2868172"/>
              <a:gd name="connsiteX4" fmla="*/ 846402 w 12192000"/>
              <a:gd name="connsiteY4" fmla="*/ 36512 h 2868172"/>
              <a:gd name="connsiteX5" fmla="*/ 887677 w 12192000"/>
              <a:gd name="connsiteY5" fmla="*/ 52387 h 2868172"/>
              <a:gd name="connsiteX6" fmla="*/ 924189 w 12192000"/>
              <a:gd name="connsiteY6" fmla="*/ 68262 h 2868172"/>
              <a:gd name="connsiteX7" fmla="*/ 962289 w 12192000"/>
              <a:gd name="connsiteY7" fmla="*/ 87312 h 2868172"/>
              <a:gd name="connsiteX8" fmla="*/ 1000389 w 12192000"/>
              <a:gd name="connsiteY8" fmla="*/ 106362 h 2868172"/>
              <a:gd name="connsiteX9" fmla="*/ 1036902 w 12192000"/>
              <a:gd name="connsiteY9" fmla="*/ 125412 h 2868172"/>
              <a:gd name="connsiteX10" fmla="*/ 1078177 w 12192000"/>
              <a:gd name="connsiteY10" fmla="*/ 141287 h 2868172"/>
              <a:gd name="connsiteX11" fmla="*/ 1124214 w 12192000"/>
              <a:gd name="connsiteY11" fmla="*/ 155575 h 2868172"/>
              <a:gd name="connsiteX12" fmla="*/ 1176602 w 12192000"/>
              <a:gd name="connsiteY12" fmla="*/ 166687 h 2868172"/>
              <a:gd name="connsiteX13" fmla="*/ 1236927 w 12192000"/>
              <a:gd name="connsiteY13" fmla="*/ 174625 h 2868172"/>
              <a:gd name="connsiteX14" fmla="*/ 1305189 w 12192000"/>
              <a:gd name="connsiteY14" fmla="*/ 176212 h 2868172"/>
              <a:gd name="connsiteX15" fmla="*/ 1373452 w 12192000"/>
              <a:gd name="connsiteY15" fmla="*/ 174625 h 2868172"/>
              <a:gd name="connsiteX16" fmla="*/ 1433777 w 12192000"/>
              <a:gd name="connsiteY16" fmla="*/ 166687 h 2868172"/>
              <a:gd name="connsiteX17" fmla="*/ 1486164 w 12192000"/>
              <a:gd name="connsiteY17" fmla="*/ 155575 h 2868172"/>
              <a:gd name="connsiteX18" fmla="*/ 1532202 w 12192000"/>
              <a:gd name="connsiteY18" fmla="*/ 141287 h 2868172"/>
              <a:gd name="connsiteX19" fmla="*/ 1573477 w 12192000"/>
              <a:gd name="connsiteY19" fmla="*/ 125412 h 2868172"/>
              <a:gd name="connsiteX20" fmla="*/ 1609989 w 12192000"/>
              <a:gd name="connsiteY20" fmla="*/ 106362 h 2868172"/>
              <a:gd name="connsiteX21" fmla="*/ 1648089 w 12192000"/>
              <a:gd name="connsiteY21" fmla="*/ 87312 h 2868172"/>
              <a:gd name="connsiteX22" fmla="*/ 1686189 w 12192000"/>
              <a:gd name="connsiteY22" fmla="*/ 68262 h 2868172"/>
              <a:gd name="connsiteX23" fmla="*/ 1722702 w 12192000"/>
              <a:gd name="connsiteY23" fmla="*/ 52387 h 2868172"/>
              <a:gd name="connsiteX24" fmla="*/ 1763977 w 12192000"/>
              <a:gd name="connsiteY24" fmla="*/ 36512 h 2868172"/>
              <a:gd name="connsiteX25" fmla="*/ 1810014 w 12192000"/>
              <a:gd name="connsiteY25" fmla="*/ 20637 h 2868172"/>
              <a:gd name="connsiteX26" fmla="*/ 1862402 w 12192000"/>
              <a:gd name="connsiteY26" fmla="*/ 9525 h 2868172"/>
              <a:gd name="connsiteX27" fmla="*/ 1922727 w 12192000"/>
              <a:gd name="connsiteY27" fmla="*/ 3175 h 2868172"/>
              <a:gd name="connsiteX28" fmla="*/ 1990989 w 12192000"/>
              <a:gd name="connsiteY28" fmla="*/ 0 h 2868172"/>
              <a:gd name="connsiteX29" fmla="*/ 2059252 w 12192000"/>
              <a:gd name="connsiteY29" fmla="*/ 3175 h 2868172"/>
              <a:gd name="connsiteX30" fmla="*/ 2119577 w 12192000"/>
              <a:gd name="connsiteY30" fmla="*/ 9525 h 2868172"/>
              <a:gd name="connsiteX31" fmla="*/ 2171964 w 12192000"/>
              <a:gd name="connsiteY31" fmla="*/ 20637 h 2868172"/>
              <a:gd name="connsiteX32" fmla="*/ 2218002 w 12192000"/>
              <a:gd name="connsiteY32" fmla="*/ 36512 h 2868172"/>
              <a:gd name="connsiteX33" fmla="*/ 2259277 w 12192000"/>
              <a:gd name="connsiteY33" fmla="*/ 52387 h 2868172"/>
              <a:gd name="connsiteX34" fmla="*/ 2295789 w 12192000"/>
              <a:gd name="connsiteY34" fmla="*/ 68262 h 2868172"/>
              <a:gd name="connsiteX35" fmla="*/ 2333889 w 12192000"/>
              <a:gd name="connsiteY35" fmla="*/ 87312 h 2868172"/>
              <a:gd name="connsiteX36" fmla="*/ 2371989 w 12192000"/>
              <a:gd name="connsiteY36" fmla="*/ 106362 h 2868172"/>
              <a:gd name="connsiteX37" fmla="*/ 2408502 w 12192000"/>
              <a:gd name="connsiteY37" fmla="*/ 125412 h 2868172"/>
              <a:gd name="connsiteX38" fmla="*/ 2449777 w 12192000"/>
              <a:gd name="connsiteY38" fmla="*/ 141287 h 2868172"/>
              <a:gd name="connsiteX39" fmla="*/ 2495814 w 12192000"/>
              <a:gd name="connsiteY39" fmla="*/ 155575 h 2868172"/>
              <a:gd name="connsiteX40" fmla="*/ 2548202 w 12192000"/>
              <a:gd name="connsiteY40" fmla="*/ 166687 h 2868172"/>
              <a:gd name="connsiteX41" fmla="*/ 2608527 w 12192000"/>
              <a:gd name="connsiteY41" fmla="*/ 174625 h 2868172"/>
              <a:gd name="connsiteX42" fmla="*/ 2676789 w 12192000"/>
              <a:gd name="connsiteY42" fmla="*/ 176212 h 2868172"/>
              <a:gd name="connsiteX43" fmla="*/ 2745052 w 12192000"/>
              <a:gd name="connsiteY43" fmla="*/ 174625 h 2868172"/>
              <a:gd name="connsiteX44" fmla="*/ 2805377 w 12192000"/>
              <a:gd name="connsiteY44" fmla="*/ 166687 h 2868172"/>
              <a:gd name="connsiteX45" fmla="*/ 2857764 w 12192000"/>
              <a:gd name="connsiteY45" fmla="*/ 155575 h 2868172"/>
              <a:gd name="connsiteX46" fmla="*/ 2903802 w 12192000"/>
              <a:gd name="connsiteY46" fmla="*/ 141287 h 2868172"/>
              <a:gd name="connsiteX47" fmla="*/ 2945077 w 12192000"/>
              <a:gd name="connsiteY47" fmla="*/ 125412 h 2868172"/>
              <a:gd name="connsiteX48" fmla="*/ 2981589 w 12192000"/>
              <a:gd name="connsiteY48" fmla="*/ 106362 h 2868172"/>
              <a:gd name="connsiteX49" fmla="*/ 3019689 w 12192000"/>
              <a:gd name="connsiteY49" fmla="*/ 87312 h 2868172"/>
              <a:gd name="connsiteX50" fmla="*/ 3057789 w 12192000"/>
              <a:gd name="connsiteY50" fmla="*/ 68262 h 2868172"/>
              <a:gd name="connsiteX51" fmla="*/ 3094302 w 12192000"/>
              <a:gd name="connsiteY51" fmla="*/ 52387 h 2868172"/>
              <a:gd name="connsiteX52" fmla="*/ 3135577 w 12192000"/>
              <a:gd name="connsiteY52" fmla="*/ 36512 h 2868172"/>
              <a:gd name="connsiteX53" fmla="*/ 3181614 w 12192000"/>
              <a:gd name="connsiteY53" fmla="*/ 20637 h 2868172"/>
              <a:gd name="connsiteX54" fmla="*/ 3234002 w 12192000"/>
              <a:gd name="connsiteY54" fmla="*/ 9525 h 2868172"/>
              <a:gd name="connsiteX55" fmla="*/ 3294327 w 12192000"/>
              <a:gd name="connsiteY55" fmla="*/ 3175 h 2868172"/>
              <a:gd name="connsiteX56" fmla="*/ 3361002 w 12192000"/>
              <a:gd name="connsiteY56" fmla="*/ 0 h 2868172"/>
              <a:gd name="connsiteX57" fmla="*/ 3430852 w 12192000"/>
              <a:gd name="connsiteY57" fmla="*/ 3175 h 2868172"/>
              <a:gd name="connsiteX58" fmla="*/ 3491177 w 12192000"/>
              <a:gd name="connsiteY58" fmla="*/ 9525 h 2868172"/>
              <a:gd name="connsiteX59" fmla="*/ 3543564 w 12192000"/>
              <a:gd name="connsiteY59" fmla="*/ 20637 h 2868172"/>
              <a:gd name="connsiteX60" fmla="*/ 3589602 w 12192000"/>
              <a:gd name="connsiteY60" fmla="*/ 36512 h 2868172"/>
              <a:gd name="connsiteX61" fmla="*/ 3630877 w 12192000"/>
              <a:gd name="connsiteY61" fmla="*/ 52387 h 2868172"/>
              <a:gd name="connsiteX62" fmla="*/ 3667389 w 12192000"/>
              <a:gd name="connsiteY62" fmla="*/ 68262 h 2868172"/>
              <a:gd name="connsiteX63" fmla="*/ 3705489 w 12192000"/>
              <a:gd name="connsiteY63" fmla="*/ 87312 h 2868172"/>
              <a:gd name="connsiteX64" fmla="*/ 3743589 w 12192000"/>
              <a:gd name="connsiteY64" fmla="*/ 106362 h 2868172"/>
              <a:gd name="connsiteX65" fmla="*/ 3780102 w 12192000"/>
              <a:gd name="connsiteY65" fmla="*/ 125412 h 2868172"/>
              <a:gd name="connsiteX66" fmla="*/ 3821377 w 12192000"/>
              <a:gd name="connsiteY66" fmla="*/ 141287 h 2868172"/>
              <a:gd name="connsiteX67" fmla="*/ 3867414 w 12192000"/>
              <a:gd name="connsiteY67" fmla="*/ 155575 h 2868172"/>
              <a:gd name="connsiteX68" fmla="*/ 3919802 w 12192000"/>
              <a:gd name="connsiteY68" fmla="*/ 166687 h 2868172"/>
              <a:gd name="connsiteX69" fmla="*/ 3980127 w 12192000"/>
              <a:gd name="connsiteY69" fmla="*/ 174625 h 2868172"/>
              <a:gd name="connsiteX70" fmla="*/ 4048389 w 12192000"/>
              <a:gd name="connsiteY70" fmla="*/ 176212 h 2868172"/>
              <a:gd name="connsiteX71" fmla="*/ 4116652 w 12192000"/>
              <a:gd name="connsiteY71" fmla="*/ 174625 h 2868172"/>
              <a:gd name="connsiteX72" fmla="*/ 4176977 w 12192000"/>
              <a:gd name="connsiteY72" fmla="*/ 166687 h 2868172"/>
              <a:gd name="connsiteX73" fmla="*/ 4229364 w 12192000"/>
              <a:gd name="connsiteY73" fmla="*/ 155575 h 2868172"/>
              <a:gd name="connsiteX74" fmla="*/ 4275402 w 12192000"/>
              <a:gd name="connsiteY74" fmla="*/ 141287 h 2868172"/>
              <a:gd name="connsiteX75" fmla="*/ 4316677 w 12192000"/>
              <a:gd name="connsiteY75" fmla="*/ 125412 h 2868172"/>
              <a:gd name="connsiteX76" fmla="*/ 4353189 w 12192000"/>
              <a:gd name="connsiteY76" fmla="*/ 106362 h 2868172"/>
              <a:gd name="connsiteX77" fmla="*/ 4429389 w 12192000"/>
              <a:gd name="connsiteY77" fmla="*/ 68262 h 2868172"/>
              <a:gd name="connsiteX78" fmla="*/ 4465902 w 12192000"/>
              <a:gd name="connsiteY78" fmla="*/ 52387 h 2868172"/>
              <a:gd name="connsiteX79" fmla="*/ 4507177 w 12192000"/>
              <a:gd name="connsiteY79" fmla="*/ 36512 h 2868172"/>
              <a:gd name="connsiteX80" fmla="*/ 4553215 w 12192000"/>
              <a:gd name="connsiteY80" fmla="*/ 20637 h 2868172"/>
              <a:gd name="connsiteX81" fmla="*/ 4605602 w 12192000"/>
              <a:gd name="connsiteY81" fmla="*/ 9525 h 2868172"/>
              <a:gd name="connsiteX82" fmla="*/ 4665928 w 12192000"/>
              <a:gd name="connsiteY82" fmla="*/ 3175 h 2868172"/>
              <a:gd name="connsiteX83" fmla="*/ 4734189 w 12192000"/>
              <a:gd name="connsiteY83" fmla="*/ 0 h 2868172"/>
              <a:gd name="connsiteX84" fmla="*/ 4802453 w 12192000"/>
              <a:gd name="connsiteY84" fmla="*/ 3175 h 2868172"/>
              <a:gd name="connsiteX85" fmla="*/ 4862777 w 12192000"/>
              <a:gd name="connsiteY85" fmla="*/ 9525 h 2868172"/>
              <a:gd name="connsiteX86" fmla="*/ 4915165 w 12192000"/>
              <a:gd name="connsiteY86" fmla="*/ 20637 h 2868172"/>
              <a:gd name="connsiteX87" fmla="*/ 4961201 w 12192000"/>
              <a:gd name="connsiteY87" fmla="*/ 36512 h 2868172"/>
              <a:gd name="connsiteX88" fmla="*/ 5002477 w 12192000"/>
              <a:gd name="connsiteY88" fmla="*/ 52387 h 2868172"/>
              <a:gd name="connsiteX89" fmla="*/ 5038989 w 12192000"/>
              <a:gd name="connsiteY89" fmla="*/ 68262 h 2868172"/>
              <a:gd name="connsiteX90" fmla="*/ 5077090 w 12192000"/>
              <a:gd name="connsiteY90" fmla="*/ 87312 h 2868172"/>
              <a:gd name="connsiteX91" fmla="*/ 5115189 w 12192000"/>
              <a:gd name="connsiteY91" fmla="*/ 106362 h 2868172"/>
              <a:gd name="connsiteX92" fmla="*/ 5151701 w 12192000"/>
              <a:gd name="connsiteY92" fmla="*/ 125412 h 2868172"/>
              <a:gd name="connsiteX93" fmla="*/ 5192977 w 12192000"/>
              <a:gd name="connsiteY93" fmla="*/ 141287 h 2868172"/>
              <a:gd name="connsiteX94" fmla="*/ 5239014 w 12192000"/>
              <a:gd name="connsiteY94" fmla="*/ 155575 h 2868172"/>
              <a:gd name="connsiteX95" fmla="*/ 5291401 w 12192000"/>
              <a:gd name="connsiteY95" fmla="*/ 166687 h 2868172"/>
              <a:gd name="connsiteX96" fmla="*/ 5351727 w 12192000"/>
              <a:gd name="connsiteY96" fmla="*/ 174625 h 2868172"/>
              <a:gd name="connsiteX97" fmla="*/ 5410199 w 12192000"/>
              <a:gd name="connsiteY97" fmla="*/ 175985 h 2868172"/>
              <a:gd name="connsiteX98" fmla="*/ 5468671 w 12192000"/>
              <a:gd name="connsiteY98" fmla="*/ 174625 h 2868172"/>
              <a:gd name="connsiteX99" fmla="*/ 5528996 w 12192000"/>
              <a:gd name="connsiteY99" fmla="*/ 166687 h 2868172"/>
              <a:gd name="connsiteX100" fmla="*/ 5581383 w 12192000"/>
              <a:gd name="connsiteY100" fmla="*/ 155575 h 2868172"/>
              <a:gd name="connsiteX101" fmla="*/ 5627421 w 12192000"/>
              <a:gd name="connsiteY101" fmla="*/ 141287 h 2868172"/>
              <a:gd name="connsiteX102" fmla="*/ 5668696 w 12192000"/>
              <a:gd name="connsiteY102" fmla="*/ 125412 h 2868172"/>
              <a:gd name="connsiteX103" fmla="*/ 5705209 w 12192000"/>
              <a:gd name="connsiteY103" fmla="*/ 106362 h 2868172"/>
              <a:gd name="connsiteX104" fmla="*/ 5743308 w 12192000"/>
              <a:gd name="connsiteY104" fmla="*/ 87312 h 2868172"/>
              <a:gd name="connsiteX105" fmla="*/ 5781408 w 12192000"/>
              <a:gd name="connsiteY105" fmla="*/ 68262 h 2868172"/>
              <a:gd name="connsiteX106" fmla="*/ 5817921 w 12192000"/>
              <a:gd name="connsiteY106" fmla="*/ 52387 h 2868172"/>
              <a:gd name="connsiteX107" fmla="*/ 5859196 w 12192000"/>
              <a:gd name="connsiteY107" fmla="*/ 36512 h 2868172"/>
              <a:gd name="connsiteX108" fmla="*/ 5905234 w 12192000"/>
              <a:gd name="connsiteY108" fmla="*/ 20637 h 2868172"/>
              <a:gd name="connsiteX109" fmla="*/ 5957621 w 12192000"/>
              <a:gd name="connsiteY109" fmla="*/ 9525 h 2868172"/>
              <a:gd name="connsiteX110" fmla="*/ 6017947 w 12192000"/>
              <a:gd name="connsiteY110" fmla="*/ 3175 h 2868172"/>
              <a:gd name="connsiteX111" fmla="*/ 6086209 w 12192000"/>
              <a:gd name="connsiteY111" fmla="*/ 0 h 2868172"/>
              <a:gd name="connsiteX112" fmla="*/ 6095999 w 12192000"/>
              <a:gd name="connsiteY112" fmla="*/ 455 h 2868172"/>
              <a:gd name="connsiteX113" fmla="*/ 6105789 w 12192000"/>
              <a:gd name="connsiteY113" fmla="*/ 0 h 2868172"/>
              <a:gd name="connsiteX114" fmla="*/ 6174052 w 12192000"/>
              <a:gd name="connsiteY114" fmla="*/ 3175 h 2868172"/>
              <a:gd name="connsiteX115" fmla="*/ 6234377 w 12192000"/>
              <a:gd name="connsiteY115" fmla="*/ 9525 h 2868172"/>
              <a:gd name="connsiteX116" fmla="*/ 6286764 w 12192000"/>
              <a:gd name="connsiteY116" fmla="*/ 20637 h 2868172"/>
              <a:gd name="connsiteX117" fmla="*/ 6332802 w 12192000"/>
              <a:gd name="connsiteY117" fmla="*/ 36512 h 2868172"/>
              <a:gd name="connsiteX118" fmla="*/ 6374077 w 12192000"/>
              <a:gd name="connsiteY118" fmla="*/ 52387 h 2868172"/>
              <a:gd name="connsiteX119" fmla="*/ 6410589 w 12192000"/>
              <a:gd name="connsiteY119" fmla="*/ 68262 h 2868172"/>
              <a:gd name="connsiteX120" fmla="*/ 6448689 w 12192000"/>
              <a:gd name="connsiteY120" fmla="*/ 87312 h 2868172"/>
              <a:gd name="connsiteX121" fmla="*/ 6486789 w 12192000"/>
              <a:gd name="connsiteY121" fmla="*/ 106362 h 2868172"/>
              <a:gd name="connsiteX122" fmla="*/ 6523302 w 12192000"/>
              <a:gd name="connsiteY122" fmla="*/ 125412 h 2868172"/>
              <a:gd name="connsiteX123" fmla="*/ 6564577 w 12192000"/>
              <a:gd name="connsiteY123" fmla="*/ 141287 h 2868172"/>
              <a:gd name="connsiteX124" fmla="*/ 6610614 w 12192000"/>
              <a:gd name="connsiteY124" fmla="*/ 155575 h 2868172"/>
              <a:gd name="connsiteX125" fmla="*/ 6663002 w 12192000"/>
              <a:gd name="connsiteY125" fmla="*/ 166687 h 2868172"/>
              <a:gd name="connsiteX126" fmla="*/ 6723327 w 12192000"/>
              <a:gd name="connsiteY126" fmla="*/ 174625 h 2868172"/>
              <a:gd name="connsiteX127" fmla="*/ 6781799 w 12192000"/>
              <a:gd name="connsiteY127" fmla="*/ 175985 h 2868172"/>
              <a:gd name="connsiteX128" fmla="*/ 6840271 w 12192000"/>
              <a:gd name="connsiteY128" fmla="*/ 174625 h 2868172"/>
              <a:gd name="connsiteX129" fmla="*/ 6900596 w 12192000"/>
              <a:gd name="connsiteY129" fmla="*/ 166687 h 2868172"/>
              <a:gd name="connsiteX130" fmla="*/ 6952983 w 12192000"/>
              <a:gd name="connsiteY130" fmla="*/ 155575 h 2868172"/>
              <a:gd name="connsiteX131" fmla="*/ 6999021 w 12192000"/>
              <a:gd name="connsiteY131" fmla="*/ 141287 h 2868172"/>
              <a:gd name="connsiteX132" fmla="*/ 7040296 w 12192000"/>
              <a:gd name="connsiteY132" fmla="*/ 125412 h 2868172"/>
              <a:gd name="connsiteX133" fmla="*/ 7076808 w 12192000"/>
              <a:gd name="connsiteY133" fmla="*/ 106362 h 2868172"/>
              <a:gd name="connsiteX134" fmla="*/ 7114908 w 12192000"/>
              <a:gd name="connsiteY134" fmla="*/ 87312 h 2868172"/>
              <a:gd name="connsiteX135" fmla="*/ 7153008 w 12192000"/>
              <a:gd name="connsiteY135" fmla="*/ 68262 h 2868172"/>
              <a:gd name="connsiteX136" fmla="*/ 7189521 w 12192000"/>
              <a:gd name="connsiteY136" fmla="*/ 52387 h 2868172"/>
              <a:gd name="connsiteX137" fmla="*/ 7230796 w 12192000"/>
              <a:gd name="connsiteY137" fmla="*/ 36512 h 2868172"/>
              <a:gd name="connsiteX138" fmla="*/ 7276833 w 12192000"/>
              <a:gd name="connsiteY138" fmla="*/ 20637 h 2868172"/>
              <a:gd name="connsiteX139" fmla="*/ 7329221 w 12192000"/>
              <a:gd name="connsiteY139" fmla="*/ 9525 h 2868172"/>
              <a:gd name="connsiteX140" fmla="*/ 7389546 w 12192000"/>
              <a:gd name="connsiteY140" fmla="*/ 3175 h 2868172"/>
              <a:gd name="connsiteX141" fmla="*/ 7457808 w 12192000"/>
              <a:gd name="connsiteY141" fmla="*/ 0 h 2868172"/>
              <a:gd name="connsiteX142" fmla="*/ 7526071 w 12192000"/>
              <a:gd name="connsiteY142" fmla="*/ 3175 h 2868172"/>
              <a:gd name="connsiteX143" fmla="*/ 7586396 w 12192000"/>
              <a:gd name="connsiteY143" fmla="*/ 9525 h 2868172"/>
              <a:gd name="connsiteX144" fmla="*/ 7638783 w 12192000"/>
              <a:gd name="connsiteY144" fmla="*/ 20637 h 2868172"/>
              <a:gd name="connsiteX145" fmla="*/ 7684821 w 12192000"/>
              <a:gd name="connsiteY145" fmla="*/ 36512 h 2868172"/>
              <a:gd name="connsiteX146" fmla="*/ 7726096 w 12192000"/>
              <a:gd name="connsiteY146" fmla="*/ 52387 h 2868172"/>
              <a:gd name="connsiteX147" fmla="*/ 7762608 w 12192000"/>
              <a:gd name="connsiteY147" fmla="*/ 68262 h 2868172"/>
              <a:gd name="connsiteX148" fmla="*/ 7800708 w 12192000"/>
              <a:gd name="connsiteY148" fmla="*/ 87312 h 2868172"/>
              <a:gd name="connsiteX149" fmla="*/ 7838808 w 12192000"/>
              <a:gd name="connsiteY149" fmla="*/ 106362 h 2868172"/>
              <a:gd name="connsiteX150" fmla="*/ 7875321 w 12192000"/>
              <a:gd name="connsiteY150" fmla="*/ 125412 h 2868172"/>
              <a:gd name="connsiteX151" fmla="*/ 7916596 w 12192000"/>
              <a:gd name="connsiteY151" fmla="*/ 141287 h 2868172"/>
              <a:gd name="connsiteX152" fmla="*/ 7962633 w 12192000"/>
              <a:gd name="connsiteY152" fmla="*/ 155575 h 2868172"/>
              <a:gd name="connsiteX153" fmla="*/ 8015021 w 12192000"/>
              <a:gd name="connsiteY153" fmla="*/ 166687 h 2868172"/>
              <a:gd name="connsiteX154" fmla="*/ 8075346 w 12192000"/>
              <a:gd name="connsiteY154" fmla="*/ 174625 h 2868172"/>
              <a:gd name="connsiteX155" fmla="*/ 8143608 w 12192000"/>
              <a:gd name="connsiteY155" fmla="*/ 176212 h 2868172"/>
              <a:gd name="connsiteX156" fmla="*/ 8211871 w 12192000"/>
              <a:gd name="connsiteY156" fmla="*/ 174625 h 2868172"/>
              <a:gd name="connsiteX157" fmla="*/ 8272196 w 12192000"/>
              <a:gd name="connsiteY157" fmla="*/ 166687 h 2868172"/>
              <a:gd name="connsiteX158" fmla="*/ 8324583 w 12192000"/>
              <a:gd name="connsiteY158" fmla="*/ 155575 h 2868172"/>
              <a:gd name="connsiteX159" fmla="*/ 8370621 w 12192000"/>
              <a:gd name="connsiteY159" fmla="*/ 141287 h 2868172"/>
              <a:gd name="connsiteX160" fmla="*/ 8411896 w 12192000"/>
              <a:gd name="connsiteY160" fmla="*/ 125412 h 2868172"/>
              <a:gd name="connsiteX161" fmla="*/ 8448408 w 12192000"/>
              <a:gd name="connsiteY161" fmla="*/ 106362 h 2868172"/>
              <a:gd name="connsiteX162" fmla="*/ 8486508 w 12192000"/>
              <a:gd name="connsiteY162" fmla="*/ 87312 h 2868172"/>
              <a:gd name="connsiteX163" fmla="*/ 8524608 w 12192000"/>
              <a:gd name="connsiteY163" fmla="*/ 68262 h 2868172"/>
              <a:gd name="connsiteX164" fmla="*/ 8561120 w 12192000"/>
              <a:gd name="connsiteY164" fmla="*/ 52387 h 2868172"/>
              <a:gd name="connsiteX165" fmla="*/ 8602396 w 12192000"/>
              <a:gd name="connsiteY165" fmla="*/ 36512 h 2868172"/>
              <a:gd name="connsiteX166" fmla="*/ 8648432 w 12192000"/>
              <a:gd name="connsiteY166" fmla="*/ 20637 h 2868172"/>
              <a:gd name="connsiteX167" fmla="*/ 8700820 w 12192000"/>
              <a:gd name="connsiteY167" fmla="*/ 9525 h 2868172"/>
              <a:gd name="connsiteX168" fmla="*/ 8761146 w 12192000"/>
              <a:gd name="connsiteY168" fmla="*/ 3175 h 2868172"/>
              <a:gd name="connsiteX169" fmla="*/ 8827820 w 12192000"/>
              <a:gd name="connsiteY169" fmla="*/ 0 h 2868172"/>
              <a:gd name="connsiteX170" fmla="*/ 8897670 w 12192000"/>
              <a:gd name="connsiteY170" fmla="*/ 3175 h 2868172"/>
              <a:gd name="connsiteX171" fmla="*/ 8957996 w 12192000"/>
              <a:gd name="connsiteY171" fmla="*/ 9525 h 2868172"/>
              <a:gd name="connsiteX172" fmla="*/ 9010382 w 12192000"/>
              <a:gd name="connsiteY172" fmla="*/ 20637 h 2868172"/>
              <a:gd name="connsiteX173" fmla="*/ 9056420 w 12192000"/>
              <a:gd name="connsiteY173" fmla="*/ 36512 h 2868172"/>
              <a:gd name="connsiteX174" fmla="*/ 9097696 w 12192000"/>
              <a:gd name="connsiteY174" fmla="*/ 52387 h 2868172"/>
              <a:gd name="connsiteX175" fmla="*/ 9134208 w 12192000"/>
              <a:gd name="connsiteY175" fmla="*/ 68262 h 2868172"/>
              <a:gd name="connsiteX176" fmla="*/ 9172308 w 12192000"/>
              <a:gd name="connsiteY176" fmla="*/ 87312 h 2868172"/>
              <a:gd name="connsiteX177" fmla="*/ 9210408 w 12192000"/>
              <a:gd name="connsiteY177" fmla="*/ 106362 h 2868172"/>
              <a:gd name="connsiteX178" fmla="*/ 9246920 w 12192000"/>
              <a:gd name="connsiteY178" fmla="*/ 125412 h 2868172"/>
              <a:gd name="connsiteX179" fmla="*/ 9288196 w 12192000"/>
              <a:gd name="connsiteY179" fmla="*/ 141287 h 2868172"/>
              <a:gd name="connsiteX180" fmla="*/ 9334232 w 12192000"/>
              <a:gd name="connsiteY180" fmla="*/ 155575 h 2868172"/>
              <a:gd name="connsiteX181" fmla="*/ 9386620 w 12192000"/>
              <a:gd name="connsiteY181" fmla="*/ 166687 h 2868172"/>
              <a:gd name="connsiteX182" fmla="*/ 9446946 w 12192000"/>
              <a:gd name="connsiteY182" fmla="*/ 174625 h 2868172"/>
              <a:gd name="connsiteX183" fmla="*/ 9515208 w 12192000"/>
              <a:gd name="connsiteY183" fmla="*/ 176212 h 2868172"/>
              <a:gd name="connsiteX184" fmla="*/ 9583470 w 12192000"/>
              <a:gd name="connsiteY184" fmla="*/ 174625 h 2868172"/>
              <a:gd name="connsiteX185" fmla="*/ 9643796 w 12192000"/>
              <a:gd name="connsiteY185" fmla="*/ 166687 h 2868172"/>
              <a:gd name="connsiteX186" fmla="*/ 9696182 w 12192000"/>
              <a:gd name="connsiteY186" fmla="*/ 155575 h 2868172"/>
              <a:gd name="connsiteX187" fmla="*/ 9742220 w 12192000"/>
              <a:gd name="connsiteY187" fmla="*/ 141287 h 2868172"/>
              <a:gd name="connsiteX188" fmla="*/ 9783496 w 12192000"/>
              <a:gd name="connsiteY188" fmla="*/ 125412 h 2868172"/>
              <a:gd name="connsiteX189" fmla="*/ 9820008 w 12192000"/>
              <a:gd name="connsiteY189" fmla="*/ 106362 h 2868172"/>
              <a:gd name="connsiteX190" fmla="*/ 9896208 w 12192000"/>
              <a:gd name="connsiteY190" fmla="*/ 68262 h 2868172"/>
              <a:gd name="connsiteX191" fmla="*/ 9932720 w 12192000"/>
              <a:gd name="connsiteY191" fmla="*/ 52387 h 2868172"/>
              <a:gd name="connsiteX192" fmla="*/ 9973996 w 12192000"/>
              <a:gd name="connsiteY192" fmla="*/ 36512 h 2868172"/>
              <a:gd name="connsiteX193" fmla="*/ 10020032 w 12192000"/>
              <a:gd name="connsiteY193" fmla="*/ 20637 h 2868172"/>
              <a:gd name="connsiteX194" fmla="*/ 10072420 w 12192000"/>
              <a:gd name="connsiteY194" fmla="*/ 9525 h 2868172"/>
              <a:gd name="connsiteX195" fmla="*/ 10132746 w 12192000"/>
              <a:gd name="connsiteY195" fmla="*/ 3175 h 2868172"/>
              <a:gd name="connsiteX196" fmla="*/ 10201008 w 12192000"/>
              <a:gd name="connsiteY196" fmla="*/ 0 h 2868172"/>
              <a:gd name="connsiteX197" fmla="*/ 10269270 w 12192000"/>
              <a:gd name="connsiteY197" fmla="*/ 3175 h 2868172"/>
              <a:gd name="connsiteX198" fmla="*/ 10329596 w 12192000"/>
              <a:gd name="connsiteY198" fmla="*/ 9525 h 2868172"/>
              <a:gd name="connsiteX199" fmla="*/ 10381982 w 12192000"/>
              <a:gd name="connsiteY199" fmla="*/ 20637 h 2868172"/>
              <a:gd name="connsiteX200" fmla="*/ 10428020 w 12192000"/>
              <a:gd name="connsiteY200" fmla="*/ 36512 h 2868172"/>
              <a:gd name="connsiteX201" fmla="*/ 10469296 w 12192000"/>
              <a:gd name="connsiteY201" fmla="*/ 52387 h 2868172"/>
              <a:gd name="connsiteX202" fmla="*/ 10505808 w 12192000"/>
              <a:gd name="connsiteY202" fmla="*/ 68262 h 2868172"/>
              <a:gd name="connsiteX203" fmla="*/ 10543908 w 12192000"/>
              <a:gd name="connsiteY203" fmla="*/ 87312 h 2868172"/>
              <a:gd name="connsiteX204" fmla="*/ 10582008 w 12192000"/>
              <a:gd name="connsiteY204" fmla="*/ 106362 h 2868172"/>
              <a:gd name="connsiteX205" fmla="*/ 10618520 w 12192000"/>
              <a:gd name="connsiteY205" fmla="*/ 125412 h 2868172"/>
              <a:gd name="connsiteX206" fmla="*/ 10659796 w 12192000"/>
              <a:gd name="connsiteY206" fmla="*/ 141287 h 2868172"/>
              <a:gd name="connsiteX207" fmla="*/ 10705832 w 12192000"/>
              <a:gd name="connsiteY207" fmla="*/ 155575 h 2868172"/>
              <a:gd name="connsiteX208" fmla="*/ 10758220 w 12192000"/>
              <a:gd name="connsiteY208" fmla="*/ 166687 h 2868172"/>
              <a:gd name="connsiteX209" fmla="*/ 10818546 w 12192000"/>
              <a:gd name="connsiteY209" fmla="*/ 174625 h 2868172"/>
              <a:gd name="connsiteX210" fmla="*/ 10886808 w 12192000"/>
              <a:gd name="connsiteY210" fmla="*/ 176212 h 2868172"/>
              <a:gd name="connsiteX211" fmla="*/ 10955070 w 12192000"/>
              <a:gd name="connsiteY211" fmla="*/ 174625 h 2868172"/>
              <a:gd name="connsiteX212" fmla="*/ 11015396 w 12192000"/>
              <a:gd name="connsiteY212" fmla="*/ 166687 h 2868172"/>
              <a:gd name="connsiteX213" fmla="*/ 11067782 w 12192000"/>
              <a:gd name="connsiteY213" fmla="*/ 155575 h 2868172"/>
              <a:gd name="connsiteX214" fmla="*/ 11113820 w 12192000"/>
              <a:gd name="connsiteY214" fmla="*/ 141287 h 2868172"/>
              <a:gd name="connsiteX215" fmla="*/ 11155096 w 12192000"/>
              <a:gd name="connsiteY215" fmla="*/ 125412 h 2868172"/>
              <a:gd name="connsiteX216" fmla="*/ 11191608 w 12192000"/>
              <a:gd name="connsiteY216" fmla="*/ 106362 h 2868172"/>
              <a:gd name="connsiteX217" fmla="*/ 11229708 w 12192000"/>
              <a:gd name="connsiteY217" fmla="*/ 87312 h 2868172"/>
              <a:gd name="connsiteX218" fmla="*/ 11267808 w 12192000"/>
              <a:gd name="connsiteY218" fmla="*/ 68262 h 2868172"/>
              <a:gd name="connsiteX219" fmla="*/ 11304320 w 12192000"/>
              <a:gd name="connsiteY219" fmla="*/ 52387 h 2868172"/>
              <a:gd name="connsiteX220" fmla="*/ 11345596 w 12192000"/>
              <a:gd name="connsiteY220" fmla="*/ 36512 h 2868172"/>
              <a:gd name="connsiteX221" fmla="*/ 11391632 w 12192000"/>
              <a:gd name="connsiteY221" fmla="*/ 20637 h 2868172"/>
              <a:gd name="connsiteX222" fmla="*/ 11444020 w 12192000"/>
              <a:gd name="connsiteY222" fmla="*/ 9525 h 2868172"/>
              <a:gd name="connsiteX223" fmla="*/ 11504346 w 12192000"/>
              <a:gd name="connsiteY223" fmla="*/ 3175 h 2868172"/>
              <a:gd name="connsiteX224" fmla="*/ 11572608 w 12192000"/>
              <a:gd name="connsiteY224" fmla="*/ 0 h 2868172"/>
              <a:gd name="connsiteX225" fmla="*/ 11640870 w 12192000"/>
              <a:gd name="connsiteY225" fmla="*/ 3175 h 2868172"/>
              <a:gd name="connsiteX226" fmla="*/ 11701196 w 12192000"/>
              <a:gd name="connsiteY226" fmla="*/ 9525 h 2868172"/>
              <a:gd name="connsiteX227" fmla="*/ 11753582 w 12192000"/>
              <a:gd name="connsiteY227" fmla="*/ 20637 h 2868172"/>
              <a:gd name="connsiteX228" fmla="*/ 11799620 w 12192000"/>
              <a:gd name="connsiteY228" fmla="*/ 36512 h 2868172"/>
              <a:gd name="connsiteX229" fmla="*/ 11840896 w 12192000"/>
              <a:gd name="connsiteY229" fmla="*/ 52387 h 2868172"/>
              <a:gd name="connsiteX230" fmla="*/ 11877408 w 12192000"/>
              <a:gd name="connsiteY230" fmla="*/ 68262 h 2868172"/>
              <a:gd name="connsiteX231" fmla="*/ 11915508 w 12192000"/>
              <a:gd name="connsiteY231" fmla="*/ 87312 h 2868172"/>
              <a:gd name="connsiteX232" fmla="*/ 11953608 w 12192000"/>
              <a:gd name="connsiteY232" fmla="*/ 106362 h 2868172"/>
              <a:gd name="connsiteX233" fmla="*/ 11990120 w 12192000"/>
              <a:gd name="connsiteY233" fmla="*/ 125412 h 2868172"/>
              <a:gd name="connsiteX234" fmla="*/ 12031396 w 12192000"/>
              <a:gd name="connsiteY234" fmla="*/ 141287 h 2868172"/>
              <a:gd name="connsiteX235" fmla="*/ 12077432 w 12192000"/>
              <a:gd name="connsiteY235" fmla="*/ 155575 h 2868172"/>
              <a:gd name="connsiteX236" fmla="*/ 12129820 w 12192000"/>
              <a:gd name="connsiteY236" fmla="*/ 166688 h 2868172"/>
              <a:gd name="connsiteX237" fmla="*/ 12190146 w 12192000"/>
              <a:gd name="connsiteY237" fmla="*/ 174625 h 2868172"/>
              <a:gd name="connsiteX238" fmla="*/ 12192000 w 12192000"/>
              <a:gd name="connsiteY238" fmla="*/ 174668 h 2868172"/>
              <a:gd name="connsiteX239" fmla="*/ 12192000 w 12192000"/>
              <a:gd name="connsiteY239" fmla="*/ 319047 h 2868172"/>
              <a:gd name="connsiteX240" fmla="*/ 12192000 w 12192000"/>
              <a:gd name="connsiteY240" fmla="*/ 885826 h 2868172"/>
              <a:gd name="connsiteX241" fmla="*/ 12192000 w 12192000"/>
              <a:gd name="connsiteY241" fmla="*/ 1030205 h 2868172"/>
              <a:gd name="connsiteX242" fmla="*/ 12192000 w 12192000"/>
              <a:gd name="connsiteY242" fmla="*/ 1787292 h 2868172"/>
              <a:gd name="connsiteX243" fmla="*/ 12192000 w 12192000"/>
              <a:gd name="connsiteY243" fmla="*/ 1931671 h 2868172"/>
              <a:gd name="connsiteX244" fmla="*/ 12191997 w 12192000"/>
              <a:gd name="connsiteY244" fmla="*/ 1931671 h 2868172"/>
              <a:gd name="connsiteX245" fmla="*/ 12191997 w 12192000"/>
              <a:gd name="connsiteY245" fmla="*/ 2868172 h 2868172"/>
              <a:gd name="connsiteX246" fmla="*/ 1 w 12192000"/>
              <a:gd name="connsiteY246" fmla="*/ 2868172 h 2868172"/>
              <a:gd name="connsiteX247" fmla="*/ 1 w 12192000"/>
              <a:gd name="connsiteY247" fmla="*/ 1931671 h 2868172"/>
              <a:gd name="connsiteX248" fmla="*/ 0 w 12192000"/>
              <a:gd name="connsiteY248" fmla="*/ 1931671 h 2868172"/>
              <a:gd name="connsiteX249" fmla="*/ 0 w 12192000"/>
              <a:gd name="connsiteY249" fmla="*/ 1787292 h 2868172"/>
              <a:gd name="connsiteX250" fmla="*/ 0 w 12192000"/>
              <a:gd name="connsiteY250" fmla="*/ 1030205 h 2868172"/>
              <a:gd name="connsiteX251" fmla="*/ 0 w 12192000"/>
              <a:gd name="connsiteY251" fmla="*/ 885826 h 2868172"/>
              <a:gd name="connsiteX252" fmla="*/ 0 w 12192000"/>
              <a:gd name="connsiteY252" fmla="*/ 319047 h 2868172"/>
              <a:gd name="connsiteX253" fmla="*/ 0 w 12192000"/>
              <a:gd name="connsiteY253" fmla="*/ 174668 h 2868172"/>
              <a:gd name="connsiteX254" fmla="*/ 1852 w 12192000"/>
              <a:gd name="connsiteY254" fmla="*/ 174625 h 2868172"/>
              <a:gd name="connsiteX255" fmla="*/ 62177 w 12192000"/>
              <a:gd name="connsiteY255" fmla="*/ 166687 h 2868172"/>
              <a:gd name="connsiteX256" fmla="*/ 114564 w 12192000"/>
              <a:gd name="connsiteY256" fmla="*/ 155575 h 2868172"/>
              <a:gd name="connsiteX257" fmla="*/ 160602 w 12192000"/>
              <a:gd name="connsiteY257" fmla="*/ 141287 h 2868172"/>
              <a:gd name="connsiteX258" fmla="*/ 201877 w 12192000"/>
              <a:gd name="connsiteY258" fmla="*/ 125412 h 2868172"/>
              <a:gd name="connsiteX259" fmla="*/ 238389 w 12192000"/>
              <a:gd name="connsiteY259" fmla="*/ 106362 h 2868172"/>
              <a:gd name="connsiteX260" fmla="*/ 276489 w 12192000"/>
              <a:gd name="connsiteY260" fmla="*/ 87312 h 2868172"/>
              <a:gd name="connsiteX261" fmla="*/ 314589 w 12192000"/>
              <a:gd name="connsiteY261" fmla="*/ 68262 h 2868172"/>
              <a:gd name="connsiteX262" fmla="*/ 351102 w 12192000"/>
              <a:gd name="connsiteY262" fmla="*/ 52387 h 2868172"/>
              <a:gd name="connsiteX263" fmla="*/ 392377 w 12192000"/>
              <a:gd name="connsiteY263" fmla="*/ 36512 h 2868172"/>
              <a:gd name="connsiteX264" fmla="*/ 438414 w 12192000"/>
              <a:gd name="connsiteY264" fmla="*/ 20637 h 2868172"/>
              <a:gd name="connsiteX265" fmla="*/ 490802 w 12192000"/>
              <a:gd name="connsiteY265" fmla="*/ 9525 h 2868172"/>
              <a:gd name="connsiteX266" fmla="*/ 551127 w 12192000"/>
              <a:gd name="connsiteY266" fmla="*/ 3175 h 28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12192000" h="286817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7"/>
                </a:lnTo>
                <a:lnTo>
                  <a:pt x="12192000" y="885826"/>
                </a:lnTo>
                <a:lnTo>
                  <a:pt x="12192000" y="1030205"/>
                </a:lnTo>
                <a:lnTo>
                  <a:pt x="12192000" y="1787292"/>
                </a:lnTo>
                <a:lnTo>
                  <a:pt x="12192000" y="1931671"/>
                </a:lnTo>
                <a:lnTo>
                  <a:pt x="12191997" y="1931671"/>
                </a:lnTo>
                <a:lnTo>
                  <a:pt x="12191997" y="2868172"/>
                </a:lnTo>
                <a:lnTo>
                  <a:pt x="1" y="2868172"/>
                </a:lnTo>
                <a:lnTo>
                  <a:pt x="1" y="1931671"/>
                </a:lnTo>
                <a:lnTo>
                  <a:pt x="0" y="1931671"/>
                </a:lnTo>
                <a:lnTo>
                  <a:pt x="0" y="1787292"/>
                </a:lnTo>
                <a:lnTo>
                  <a:pt x="0" y="1030205"/>
                </a:lnTo>
                <a:lnTo>
                  <a:pt x="0" y="885826"/>
                </a:lnTo>
                <a:lnTo>
                  <a:pt x="0" y="319047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itlu 10">
            <a:extLst>
              <a:ext uri="{FF2B5EF4-FFF2-40B4-BE49-F238E27FC236}">
                <a16:creationId xmlns:a16="http://schemas.microsoft.com/office/drawing/2014/main" id="{67A0172D-7AB3-4449-B278-9C6FACCA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57" y="4640093"/>
            <a:ext cx="9031484" cy="153697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Lóri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világ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napfényben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gyermek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anyja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mosolyában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növekszik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DA53CE5-675F-438B-901D-C2A484DA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80303"/>
            <a:ext cx="12192000" cy="320590"/>
          </a:xfrm>
          <a:custGeom>
            <a:avLst/>
            <a:gdLst>
              <a:gd name="connsiteX0" fmla="*/ 619389 w 12192000"/>
              <a:gd name="connsiteY0" fmla="*/ 0 h 320590"/>
              <a:gd name="connsiteX1" fmla="*/ 687652 w 12192000"/>
              <a:gd name="connsiteY1" fmla="*/ 3175 h 320590"/>
              <a:gd name="connsiteX2" fmla="*/ 747977 w 12192000"/>
              <a:gd name="connsiteY2" fmla="*/ 9525 h 320590"/>
              <a:gd name="connsiteX3" fmla="*/ 800364 w 12192000"/>
              <a:gd name="connsiteY3" fmla="*/ 20637 h 320590"/>
              <a:gd name="connsiteX4" fmla="*/ 846402 w 12192000"/>
              <a:gd name="connsiteY4" fmla="*/ 36512 h 320590"/>
              <a:gd name="connsiteX5" fmla="*/ 887677 w 12192000"/>
              <a:gd name="connsiteY5" fmla="*/ 52387 h 320590"/>
              <a:gd name="connsiteX6" fmla="*/ 924189 w 12192000"/>
              <a:gd name="connsiteY6" fmla="*/ 68262 h 320590"/>
              <a:gd name="connsiteX7" fmla="*/ 962289 w 12192000"/>
              <a:gd name="connsiteY7" fmla="*/ 87312 h 320590"/>
              <a:gd name="connsiteX8" fmla="*/ 1000389 w 12192000"/>
              <a:gd name="connsiteY8" fmla="*/ 106362 h 320590"/>
              <a:gd name="connsiteX9" fmla="*/ 1036902 w 12192000"/>
              <a:gd name="connsiteY9" fmla="*/ 125412 h 320590"/>
              <a:gd name="connsiteX10" fmla="*/ 1078177 w 12192000"/>
              <a:gd name="connsiteY10" fmla="*/ 141287 h 320590"/>
              <a:gd name="connsiteX11" fmla="*/ 1124214 w 12192000"/>
              <a:gd name="connsiteY11" fmla="*/ 155575 h 320590"/>
              <a:gd name="connsiteX12" fmla="*/ 1176602 w 12192000"/>
              <a:gd name="connsiteY12" fmla="*/ 166687 h 320590"/>
              <a:gd name="connsiteX13" fmla="*/ 1236927 w 12192000"/>
              <a:gd name="connsiteY13" fmla="*/ 174625 h 320590"/>
              <a:gd name="connsiteX14" fmla="*/ 1305189 w 12192000"/>
              <a:gd name="connsiteY14" fmla="*/ 176212 h 320590"/>
              <a:gd name="connsiteX15" fmla="*/ 1373452 w 12192000"/>
              <a:gd name="connsiteY15" fmla="*/ 174625 h 320590"/>
              <a:gd name="connsiteX16" fmla="*/ 1433777 w 12192000"/>
              <a:gd name="connsiteY16" fmla="*/ 166687 h 320590"/>
              <a:gd name="connsiteX17" fmla="*/ 1486164 w 12192000"/>
              <a:gd name="connsiteY17" fmla="*/ 155575 h 320590"/>
              <a:gd name="connsiteX18" fmla="*/ 1532202 w 12192000"/>
              <a:gd name="connsiteY18" fmla="*/ 141287 h 320590"/>
              <a:gd name="connsiteX19" fmla="*/ 1573477 w 12192000"/>
              <a:gd name="connsiteY19" fmla="*/ 125412 h 320590"/>
              <a:gd name="connsiteX20" fmla="*/ 1609989 w 12192000"/>
              <a:gd name="connsiteY20" fmla="*/ 106362 h 320590"/>
              <a:gd name="connsiteX21" fmla="*/ 1648089 w 12192000"/>
              <a:gd name="connsiteY21" fmla="*/ 87312 h 320590"/>
              <a:gd name="connsiteX22" fmla="*/ 1686189 w 12192000"/>
              <a:gd name="connsiteY22" fmla="*/ 68262 h 320590"/>
              <a:gd name="connsiteX23" fmla="*/ 1722702 w 12192000"/>
              <a:gd name="connsiteY23" fmla="*/ 52387 h 320590"/>
              <a:gd name="connsiteX24" fmla="*/ 1763977 w 12192000"/>
              <a:gd name="connsiteY24" fmla="*/ 36512 h 320590"/>
              <a:gd name="connsiteX25" fmla="*/ 1810014 w 12192000"/>
              <a:gd name="connsiteY25" fmla="*/ 20637 h 320590"/>
              <a:gd name="connsiteX26" fmla="*/ 1862402 w 12192000"/>
              <a:gd name="connsiteY26" fmla="*/ 9525 h 320590"/>
              <a:gd name="connsiteX27" fmla="*/ 1922727 w 12192000"/>
              <a:gd name="connsiteY27" fmla="*/ 3175 h 320590"/>
              <a:gd name="connsiteX28" fmla="*/ 1990989 w 12192000"/>
              <a:gd name="connsiteY28" fmla="*/ 0 h 320590"/>
              <a:gd name="connsiteX29" fmla="*/ 2059252 w 12192000"/>
              <a:gd name="connsiteY29" fmla="*/ 3175 h 320590"/>
              <a:gd name="connsiteX30" fmla="*/ 2119577 w 12192000"/>
              <a:gd name="connsiteY30" fmla="*/ 9525 h 320590"/>
              <a:gd name="connsiteX31" fmla="*/ 2171964 w 12192000"/>
              <a:gd name="connsiteY31" fmla="*/ 20637 h 320590"/>
              <a:gd name="connsiteX32" fmla="*/ 2218002 w 12192000"/>
              <a:gd name="connsiteY32" fmla="*/ 36512 h 320590"/>
              <a:gd name="connsiteX33" fmla="*/ 2259277 w 12192000"/>
              <a:gd name="connsiteY33" fmla="*/ 52387 h 320590"/>
              <a:gd name="connsiteX34" fmla="*/ 2295789 w 12192000"/>
              <a:gd name="connsiteY34" fmla="*/ 68262 h 320590"/>
              <a:gd name="connsiteX35" fmla="*/ 2333889 w 12192000"/>
              <a:gd name="connsiteY35" fmla="*/ 87312 h 320590"/>
              <a:gd name="connsiteX36" fmla="*/ 2371989 w 12192000"/>
              <a:gd name="connsiteY36" fmla="*/ 106362 h 320590"/>
              <a:gd name="connsiteX37" fmla="*/ 2408502 w 12192000"/>
              <a:gd name="connsiteY37" fmla="*/ 125412 h 320590"/>
              <a:gd name="connsiteX38" fmla="*/ 2449777 w 12192000"/>
              <a:gd name="connsiteY38" fmla="*/ 141287 h 320590"/>
              <a:gd name="connsiteX39" fmla="*/ 2495814 w 12192000"/>
              <a:gd name="connsiteY39" fmla="*/ 155575 h 320590"/>
              <a:gd name="connsiteX40" fmla="*/ 2548202 w 12192000"/>
              <a:gd name="connsiteY40" fmla="*/ 166687 h 320590"/>
              <a:gd name="connsiteX41" fmla="*/ 2608527 w 12192000"/>
              <a:gd name="connsiteY41" fmla="*/ 174625 h 320590"/>
              <a:gd name="connsiteX42" fmla="*/ 2676789 w 12192000"/>
              <a:gd name="connsiteY42" fmla="*/ 176212 h 320590"/>
              <a:gd name="connsiteX43" fmla="*/ 2745052 w 12192000"/>
              <a:gd name="connsiteY43" fmla="*/ 174625 h 320590"/>
              <a:gd name="connsiteX44" fmla="*/ 2805377 w 12192000"/>
              <a:gd name="connsiteY44" fmla="*/ 166687 h 320590"/>
              <a:gd name="connsiteX45" fmla="*/ 2857764 w 12192000"/>
              <a:gd name="connsiteY45" fmla="*/ 155575 h 320590"/>
              <a:gd name="connsiteX46" fmla="*/ 2903802 w 12192000"/>
              <a:gd name="connsiteY46" fmla="*/ 141287 h 320590"/>
              <a:gd name="connsiteX47" fmla="*/ 2945077 w 12192000"/>
              <a:gd name="connsiteY47" fmla="*/ 125412 h 320590"/>
              <a:gd name="connsiteX48" fmla="*/ 2981589 w 12192000"/>
              <a:gd name="connsiteY48" fmla="*/ 106362 h 320590"/>
              <a:gd name="connsiteX49" fmla="*/ 3019689 w 12192000"/>
              <a:gd name="connsiteY49" fmla="*/ 87312 h 320590"/>
              <a:gd name="connsiteX50" fmla="*/ 3057789 w 12192000"/>
              <a:gd name="connsiteY50" fmla="*/ 68262 h 320590"/>
              <a:gd name="connsiteX51" fmla="*/ 3094302 w 12192000"/>
              <a:gd name="connsiteY51" fmla="*/ 52387 h 320590"/>
              <a:gd name="connsiteX52" fmla="*/ 3135577 w 12192000"/>
              <a:gd name="connsiteY52" fmla="*/ 36512 h 320590"/>
              <a:gd name="connsiteX53" fmla="*/ 3181614 w 12192000"/>
              <a:gd name="connsiteY53" fmla="*/ 20637 h 320590"/>
              <a:gd name="connsiteX54" fmla="*/ 3234002 w 12192000"/>
              <a:gd name="connsiteY54" fmla="*/ 9525 h 320590"/>
              <a:gd name="connsiteX55" fmla="*/ 3294327 w 12192000"/>
              <a:gd name="connsiteY55" fmla="*/ 3175 h 320590"/>
              <a:gd name="connsiteX56" fmla="*/ 3361002 w 12192000"/>
              <a:gd name="connsiteY56" fmla="*/ 0 h 320590"/>
              <a:gd name="connsiteX57" fmla="*/ 3430852 w 12192000"/>
              <a:gd name="connsiteY57" fmla="*/ 3175 h 320590"/>
              <a:gd name="connsiteX58" fmla="*/ 3491177 w 12192000"/>
              <a:gd name="connsiteY58" fmla="*/ 9525 h 320590"/>
              <a:gd name="connsiteX59" fmla="*/ 3543564 w 12192000"/>
              <a:gd name="connsiteY59" fmla="*/ 20637 h 320590"/>
              <a:gd name="connsiteX60" fmla="*/ 3589602 w 12192000"/>
              <a:gd name="connsiteY60" fmla="*/ 36512 h 320590"/>
              <a:gd name="connsiteX61" fmla="*/ 3630877 w 12192000"/>
              <a:gd name="connsiteY61" fmla="*/ 52387 h 320590"/>
              <a:gd name="connsiteX62" fmla="*/ 3667389 w 12192000"/>
              <a:gd name="connsiteY62" fmla="*/ 68262 h 320590"/>
              <a:gd name="connsiteX63" fmla="*/ 3705489 w 12192000"/>
              <a:gd name="connsiteY63" fmla="*/ 87312 h 320590"/>
              <a:gd name="connsiteX64" fmla="*/ 3743589 w 12192000"/>
              <a:gd name="connsiteY64" fmla="*/ 106362 h 320590"/>
              <a:gd name="connsiteX65" fmla="*/ 3780102 w 12192000"/>
              <a:gd name="connsiteY65" fmla="*/ 125412 h 320590"/>
              <a:gd name="connsiteX66" fmla="*/ 3821377 w 12192000"/>
              <a:gd name="connsiteY66" fmla="*/ 141287 h 320590"/>
              <a:gd name="connsiteX67" fmla="*/ 3867414 w 12192000"/>
              <a:gd name="connsiteY67" fmla="*/ 155575 h 320590"/>
              <a:gd name="connsiteX68" fmla="*/ 3919802 w 12192000"/>
              <a:gd name="connsiteY68" fmla="*/ 166687 h 320590"/>
              <a:gd name="connsiteX69" fmla="*/ 3980127 w 12192000"/>
              <a:gd name="connsiteY69" fmla="*/ 174625 h 320590"/>
              <a:gd name="connsiteX70" fmla="*/ 4048389 w 12192000"/>
              <a:gd name="connsiteY70" fmla="*/ 176212 h 320590"/>
              <a:gd name="connsiteX71" fmla="*/ 4116652 w 12192000"/>
              <a:gd name="connsiteY71" fmla="*/ 174625 h 320590"/>
              <a:gd name="connsiteX72" fmla="*/ 4176977 w 12192000"/>
              <a:gd name="connsiteY72" fmla="*/ 166687 h 320590"/>
              <a:gd name="connsiteX73" fmla="*/ 4229364 w 12192000"/>
              <a:gd name="connsiteY73" fmla="*/ 155575 h 320590"/>
              <a:gd name="connsiteX74" fmla="*/ 4275402 w 12192000"/>
              <a:gd name="connsiteY74" fmla="*/ 141287 h 320590"/>
              <a:gd name="connsiteX75" fmla="*/ 4316677 w 12192000"/>
              <a:gd name="connsiteY75" fmla="*/ 125412 h 320590"/>
              <a:gd name="connsiteX76" fmla="*/ 4353189 w 12192000"/>
              <a:gd name="connsiteY76" fmla="*/ 106362 h 320590"/>
              <a:gd name="connsiteX77" fmla="*/ 4429389 w 12192000"/>
              <a:gd name="connsiteY77" fmla="*/ 68262 h 320590"/>
              <a:gd name="connsiteX78" fmla="*/ 4465902 w 12192000"/>
              <a:gd name="connsiteY78" fmla="*/ 52387 h 320590"/>
              <a:gd name="connsiteX79" fmla="*/ 4507177 w 12192000"/>
              <a:gd name="connsiteY79" fmla="*/ 36512 h 320590"/>
              <a:gd name="connsiteX80" fmla="*/ 4553215 w 12192000"/>
              <a:gd name="connsiteY80" fmla="*/ 20637 h 320590"/>
              <a:gd name="connsiteX81" fmla="*/ 4605602 w 12192000"/>
              <a:gd name="connsiteY81" fmla="*/ 9525 h 320590"/>
              <a:gd name="connsiteX82" fmla="*/ 4665928 w 12192000"/>
              <a:gd name="connsiteY82" fmla="*/ 3175 h 320590"/>
              <a:gd name="connsiteX83" fmla="*/ 4734189 w 12192000"/>
              <a:gd name="connsiteY83" fmla="*/ 0 h 320590"/>
              <a:gd name="connsiteX84" fmla="*/ 4802453 w 12192000"/>
              <a:gd name="connsiteY84" fmla="*/ 3175 h 320590"/>
              <a:gd name="connsiteX85" fmla="*/ 4862777 w 12192000"/>
              <a:gd name="connsiteY85" fmla="*/ 9525 h 320590"/>
              <a:gd name="connsiteX86" fmla="*/ 4915165 w 12192000"/>
              <a:gd name="connsiteY86" fmla="*/ 20637 h 320590"/>
              <a:gd name="connsiteX87" fmla="*/ 4961201 w 12192000"/>
              <a:gd name="connsiteY87" fmla="*/ 36512 h 320590"/>
              <a:gd name="connsiteX88" fmla="*/ 5002477 w 12192000"/>
              <a:gd name="connsiteY88" fmla="*/ 52387 h 320590"/>
              <a:gd name="connsiteX89" fmla="*/ 5038989 w 12192000"/>
              <a:gd name="connsiteY89" fmla="*/ 68262 h 320590"/>
              <a:gd name="connsiteX90" fmla="*/ 5077090 w 12192000"/>
              <a:gd name="connsiteY90" fmla="*/ 87312 h 320590"/>
              <a:gd name="connsiteX91" fmla="*/ 5115189 w 12192000"/>
              <a:gd name="connsiteY91" fmla="*/ 106362 h 320590"/>
              <a:gd name="connsiteX92" fmla="*/ 5151701 w 12192000"/>
              <a:gd name="connsiteY92" fmla="*/ 125412 h 320590"/>
              <a:gd name="connsiteX93" fmla="*/ 5192977 w 12192000"/>
              <a:gd name="connsiteY93" fmla="*/ 141287 h 320590"/>
              <a:gd name="connsiteX94" fmla="*/ 5239014 w 12192000"/>
              <a:gd name="connsiteY94" fmla="*/ 155575 h 320590"/>
              <a:gd name="connsiteX95" fmla="*/ 5291401 w 12192000"/>
              <a:gd name="connsiteY95" fmla="*/ 166687 h 320590"/>
              <a:gd name="connsiteX96" fmla="*/ 5351727 w 12192000"/>
              <a:gd name="connsiteY96" fmla="*/ 174625 h 320590"/>
              <a:gd name="connsiteX97" fmla="*/ 5410199 w 12192000"/>
              <a:gd name="connsiteY97" fmla="*/ 175985 h 320590"/>
              <a:gd name="connsiteX98" fmla="*/ 5468671 w 12192000"/>
              <a:gd name="connsiteY98" fmla="*/ 174625 h 320590"/>
              <a:gd name="connsiteX99" fmla="*/ 5528996 w 12192000"/>
              <a:gd name="connsiteY99" fmla="*/ 166687 h 320590"/>
              <a:gd name="connsiteX100" fmla="*/ 5581383 w 12192000"/>
              <a:gd name="connsiteY100" fmla="*/ 155575 h 320590"/>
              <a:gd name="connsiteX101" fmla="*/ 5627421 w 12192000"/>
              <a:gd name="connsiteY101" fmla="*/ 141287 h 320590"/>
              <a:gd name="connsiteX102" fmla="*/ 5668696 w 12192000"/>
              <a:gd name="connsiteY102" fmla="*/ 125412 h 320590"/>
              <a:gd name="connsiteX103" fmla="*/ 5705209 w 12192000"/>
              <a:gd name="connsiteY103" fmla="*/ 106362 h 320590"/>
              <a:gd name="connsiteX104" fmla="*/ 5743308 w 12192000"/>
              <a:gd name="connsiteY104" fmla="*/ 87312 h 320590"/>
              <a:gd name="connsiteX105" fmla="*/ 5781408 w 12192000"/>
              <a:gd name="connsiteY105" fmla="*/ 68262 h 320590"/>
              <a:gd name="connsiteX106" fmla="*/ 5817921 w 12192000"/>
              <a:gd name="connsiteY106" fmla="*/ 52387 h 320590"/>
              <a:gd name="connsiteX107" fmla="*/ 5859196 w 12192000"/>
              <a:gd name="connsiteY107" fmla="*/ 36512 h 320590"/>
              <a:gd name="connsiteX108" fmla="*/ 5905234 w 12192000"/>
              <a:gd name="connsiteY108" fmla="*/ 20637 h 320590"/>
              <a:gd name="connsiteX109" fmla="*/ 5957621 w 12192000"/>
              <a:gd name="connsiteY109" fmla="*/ 9525 h 320590"/>
              <a:gd name="connsiteX110" fmla="*/ 6017947 w 12192000"/>
              <a:gd name="connsiteY110" fmla="*/ 3175 h 320590"/>
              <a:gd name="connsiteX111" fmla="*/ 6086209 w 12192000"/>
              <a:gd name="connsiteY111" fmla="*/ 0 h 320590"/>
              <a:gd name="connsiteX112" fmla="*/ 6095999 w 12192000"/>
              <a:gd name="connsiteY112" fmla="*/ 455 h 320590"/>
              <a:gd name="connsiteX113" fmla="*/ 6105789 w 12192000"/>
              <a:gd name="connsiteY113" fmla="*/ 0 h 320590"/>
              <a:gd name="connsiteX114" fmla="*/ 6174052 w 12192000"/>
              <a:gd name="connsiteY114" fmla="*/ 3175 h 320590"/>
              <a:gd name="connsiteX115" fmla="*/ 6234377 w 12192000"/>
              <a:gd name="connsiteY115" fmla="*/ 9525 h 320590"/>
              <a:gd name="connsiteX116" fmla="*/ 6286764 w 12192000"/>
              <a:gd name="connsiteY116" fmla="*/ 20637 h 320590"/>
              <a:gd name="connsiteX117" fmla="*/ 6332802 w 12192000"/>
              <a:gd name="connsiteY117" fmla="*/ 36512 h 320590"/>
              <a:gd name="connsiteX118" fmla="*/ 6374077 w 12192000"/>
              <a:gd name="connsiteY118" fmla="*/ 52387 h 320590"/>
              <a:gd name="connsiteX119" fmla="*/ 6410589 w 12192000"/>
              <a:gd name="connsiteY119" fmla="*/ 68262 h 320590"/>
              <a:gd name="connsiteX120" fmla="*/ 6448689 w 12192000"/>
              <a:gd name="connsiteY120" fmla="*/ 87312 h 320590"/>
              <a:gd name="connsiteX121" fmla="*/ 6486789 w 12192000"/>
              <a:gd name="connsiteY121" fmla="*/ 106362 h 320590"/>
              <a:gd name="connsiteX122" fmla="*/ 6523302 w 12192000"/>
              <a:gd name="connsiteY122" fmla="*/ 125412 h 320590"/>
              <a:gd name="connsiteX123" fmla="*/ 6564577 w 12192000"/>
              <a:gd name="connsiteY123" fmla="*/ 141287 h 320590"/>
              <a:gd name="connsiteX124" fmla="*/ 6610614 w 12192000"/>
              <a:gd name="connsiteY124" fmla="*/ 155575 h 320590"/>
              <a:gd name="connsiteX125" fmla="*/ 6663002 w 12192000"/>
              <a:gd name="connsiteY125" fmla="*/ 166687 h 320590"/>
              <a:gd name="connsiteX126" fmla="*/ 6723327 w 12192000"/>
              <a:gd name="connsiteY126" fmla="*/ 174625 h 320590"/>
              <a:gd name="connsiteX127" fmla="*/ 6781799 w 12192000"/>
              <a:gd name="connsiteY127" fmla="*/ 175985 h 320590"/>
              <a:gd name="connsiteX128" fmla="*/ 6840271 w 12192000"/>
              <a:gd name="connsiteY128" fmla="*/ 174625 h 320590"/>
              <a:gd name="connsiteX129" fmla="*/ 6900596 w 12192000"/>
              <a:gd name="connsiteY129" fmla="*/ 166687 h 320590"/>
              <a:gd name="connsiteX130" fmla="*/ 6952983 w 12192000"/>
              <a:gd name="connsiteY130" fmla="*/ 155575 h 320590"/>
              <a:gd name="connsiteX131" fmla="*/ 6999021 w 12192000"/>
              <a:gd name="connsiteY131" fmla="*/ 141287 h 320590"/>
              <a:gd name="connsiteX132" fmla="*/ 7040296 w 12192000"/>
              <a:gd name="connsiteY132" fmla="*/ 125412 h 320590"/>
              <a:gd name="connsiteX133" fmla="*/ 7076808 w 12192000"/>
              <a:gd name="connsiteY133" fmla="*/ 106362 h 320590"/>
              <a:gd name="connsiteX134" fmla="*/ 7114908 w 12192000"/>
              <a:gd name="connsiteY134" fmla="*/ 87312 h 320590"/>
              <a:gd name="connsiteX135" fmla="*/ 7153008 w 12192000"/>
              <a:gd name="connsiteY135" fmla="*/ 68262 h 320590"/>
              <a:gd name="connsiteX136" fmla="*/ 7189521 w 12192000"/>
              <a:gd name="connsiteY136" fmla="*/ 52387 h 320590"/>
              <a:gd name="connsiteX137" fmla="*/ 7230796 w 12192000"/>
              <a:gd name="connsiteY137" fmla="*/ 36512 h 320590"/>
              <a:gd name="connsiteX138" fmla="*/ 7276833 w 12192000"/>
              <a:gd name="connsiteY138" fmla="*/ 20637 h 320590"/>
              <a:gd name="connsiteX139" fmla="*/ 7329221 w 12192000"/>
              <a:gd name="connsiteY139" fmla="*/ 9525 h 320590"/>
              <a:gd name="connsiteX140" fmla="*/ 7389546 w 12192000"/>
              <a:gd name="connsiteY140" fmla="*/ 3175 h 320590"/>
              <a:gd name="connsiteX141" fmla="*/ 7457808 w 12192000"/>
              <a:gd name="connsiteY141" fmla="*/ 0 h 320590"/>
              <a:gd name="connsiteX142" fmla="*/ 7526071 w 12192000"/>
              <a:gd name="connsiteY142" fmla="*/ 3175 h 320590"/>
              <a:gd name="connsiteX143" fmla="*/ 7586396 w 12192000"/>
              <a:gd name="connsiteY143" fmla="*/ 9525 h 320590"/>
              <a:gd name="connsiteX144" fmla="*/ 7638783 w 12192000"/>
              <a:gd name="connsiteY144" fmla="*/ 20637 h 320590"/>
              <a:gd name="connsiteX145" fmla="*/ 7684821 w 12192000"/>
              <a:gd name="connsiteY145" fmla="*/ 36512 h 320590"/>
              <a:gd name="connsiteX146" fmla="*/ 7726096 w 12192000"/>
              <a:gd name="connsiteY146" fmla="*/ 52387 h 320590"/>
              <a:gd name="connsiteX147" fmla="*/ 7762608 w 12192000"/>
              <a:gd name="connsiteY147" fmla="*/ 68262 h 320590"/>
              <a:gd name="connsiteX148" fmla="*/ 7800708 w 12192000"/>
              <a:gd name="connsiteY148" fmla="*/ 87312 h 320590"/>
              <a:gd name="connsiteX149" fmla="*/ 7838808 w 12192000"/>
              <a:gd name="connsiteY149" fmla="*/ 106362 h 320590"/>
              <a:gd name="connsiteX150" fmla="*/ 7875321 w 12192000"/>
              <a:gd name="connsiteY150" fmla="*/ 125412 h 320590"/>
              <a:gd name="connsiteX151" fmla="*/ 7916596 w 12192000"/>
              <a:gd name="connsiteY151" fmla="*/ 141287 h 320590"/>
              <a:gd name="connsiteX152" fmla="*/ 7962633 w 12192000"/>
              <a:gd name="connsiteY152" fmla="*/ 155575 h 320590"/>
              <a:gd name="connsiteX153" fmla="*/ 8015021 w 12192000"/>
              <a:gd name="connsiteY153" fmla="*/ 166687 h 320590"/>
              <a:gd name="connsiteX154" fmla="*/ 8075346 w 12192000"/>
              <a:gd name="connsiteY154" fmla="*/ 174625 h 320590"/>
              <a:gd name="connsiteX155" fmla="*/ 8143608 w 12192000"/>
              <a:gd name="connsiteY155" fmla="*/ 176212 h 320590"/>
              <a:gd name="connsiteX156" fmla="*/ 8211871 w 12192000"/>
              <a:gd name="connsiteY156" fmla="*/ 174625 h 320590"/>
              <a:gd name="connsiteX157" fmla="*/ 8272196 w 12192000"/>
              <a:gd name="connsiteY157" fmla="*/ 166687 h 320590"/>
              <a:gd name="connsiteX158" fmla="*/ 8324583 w 12192000"/>
              <a:gd name="connsiteY158" fmla="*/ 155575 h 320590"/>
              <a:gd name="connsiteX159" fmla="*/ 8370621 w 12192000"/>
              <a:gd name="connsiteY159" fmla="*/ 141287 h 320590"/>
              <a:gd name="connsiteX160" fmla="*/ 8411896 w 12192000"/>
              <a:gd name="connsiteY160" fmla="*/ 125412 h 320590"/>
              <a:gd name="connsiteX161" fmla="*/ 8448408 w 12192000"/>
              <a:gd name="connsiteY161" fmla="*/ 106362 h 320590"/>
              <a:gd name="connsiteX162" fmla="*/ 8486508 w 12192000"/>
              <a:gd name="connsiteY162" fmla="*/ 87312 h 320590"/>
              <a:gd name="connsiteX163" fmla="*/ 8524608 w 12192000"/>
              <a:gd name="connsiteY163" fmla="*/ 68262 h 320590"/>
              <a:gd name="connsiteX164" fmla="*/ 8561120 w 12192000"/>
              <a:gd name="connsiteY164" fmla="*/ 52387 h 320590"/>
              <a:gd name="connsiteX165" fmla="*/ 8602396 w 12192000"/>
              <a:gd name="connsiteY165" fmla="*/ 36512 h 320590"/>
              <a:gd name="connsiteX166" fmla="*/ 8648432 w 12192000"/>
              <a:gd name="connsiteY166" fmla="*/ 20637 h 320590"/>
              <a:gd name="connsiteX167" fmla="*/ 8700820 w 12192000"/>
              <a:gd name="connsiteY167" fmla="*/ 9525 h 320590"/>
              <a:gd name="connsiteX168" fmla="*/ 8761146 w 12192000"/>
              <a:gd name="connsiteY168" fmla="*/ 3175 h 320590"/>
              <a:gd name="connsiteX169" fmla="*/ 8827820 w 12192000"/>
              <a:gd name="connsiteY169" fmla="*/ 0 h 320590"/>
              <a:gd name="connsiteX170" fmla="*/ 8897670 w 12192000"/>
              <a:gd name="connsiteY170" fmla="*/ 3175 h 320590"/>
              <a:gd name="connsiteX171" fmla="*/ 8957996 w 12192000"/>
              <a:gd name="connsiteY171" fmla="*/ 9525 h 320590"/>
              <a:gd name="connsiteX172" fmla="*/ 9010382 w 12192000"/>
              <a:gd name="connsiteY172" fmla="*/ 20637 h 320590"/>
              <a:gd name="connsiteX173" fmla="*/ 9056420 w 12192000"/>
              <a:gd name="connsiteY173" fmla="*/ 36512 h 320590"/>
              <a:gd name="connsiteX174" fmla="*/ 9097696 w 12192000"/>
              <a:gd name="connsiteY174" fmla="*/ 52387 h 320590"/>
              <a:gd name="connsiteX175" fmla="*/ 9134208 w 12192000"/>
              <a:gd name="connsiteY175" fmla="*/ 68262 h 320590"/>
              <a:gd name="connsiteX176" fmla="*/ 9172308 w 12192000"/>
              <a:gd name="connsiteY176" fmla="*/ 87312 h 320590"/>
              <a:gd name="connsiteX177" fmla="*/ 9210408 w 12192000"/>
              <a:gd name="connsiteY177" fmla="*/ 106362 h 320590"/>
              <a:gd name="connsiteX178" fmla="*/ 9246920 w 12192000"/>
              <a:gd name="connsiteY178" fmla="*/ 125412 h 320590"/>
              <a:gd name="connsiteX179" fmla="*/ 9288196 w 12192000"/>
              <a:gd name="connsiteY179" fmla="*/ 141287 h 320590"/>
              <a:gd name="connsiteX180" fmla="*/ 9334232 w 12192000"/>
              <a:gd name="connsiteY180" fmla="*/ 155575 h 320590"/>
              <a:gd name="connsiteX181" fmla="*/ 9386620 w 12192000"/>
              <a:gd name="connsiteY181" fmla="*/ 166687 h 320590"/>
              <a:gd name="connsiteX182" fmla="*/ 9446946 w 12192000"/>
              <a:gd name="connsiteY182" fmla="*/ 174625 h 320590"/>
              <a:gd name="connsiteX183" fmla="*/ 9515208 w 12192000"/>
              <a:gd name="connsiteY183" fmla="*/ 176212 h 320590"/>
              <a:gd name="connsiteX184" fmla="*/ 9583470 w 12192000"/>
              <a:gd name="connsiteY184" fmla="*/ 174625 h 320590"/>
              <a:gd name="connsiteX185" fmla="*/ 9643796 w 12192000"/>
              <a:gd name="connsiteY185" fmla="*/ 166687 h 320590"/>
              <a:gd name="connsiteX186" fmla="*/ 9696182 w 12192000"/>
              <a:gd name="connsiteY186" fmla="*/ 155575 h 320590"/>
              <a:gd name="connsiteX187" fmla="*/ 9742220 w 12192000"/>
              <a:gd name="connsiteY187" fmla="*/ 141287 h 320590"/>
              <a:gd name="connsiteX188" fmla="*/ 9783496 w 12192000"/>
              <a:gd name="connsiteY188" fmla="*/ 125412 h 320590"/>
              <a:gd name="connsiteX189" fmla="*/ 9820008 w 12192000"/>
              <a:gd name="connsiteY189" fmla="*/ 106362 h 320590"/>
              <a:gd name="connsiteX190" fmla="*/ 9896208 w 12192000"/>
              <a:gd name="connsiteY190" fmla="*/ 68262 h 320590"/>
              <a:gd name="connsiteX191" fmla="*/ 9932720 w 12192000"/>
              <a:gd name="connsiteY191" fmla="*/ 52387 h 320590"/>
              <a:gd name="connsiteX192" fmla="*/ 9973996 w 12192000"/>
              <a:gd name="connsiteY192" fmla="*/ 36512 h 320590"/>
              <a:gd name="connsiteX193" fmla="*/ 10020032 w 12192000"/>
              <a:gd name="connsiteY193" fmla="*/ 20637 h 320590"/>
              <a:gd name="connsiteX194" fmla="*/ 10072420 w 12192000"/>
              <a:gd name="connsiteY194" fmla="*/ 9525 h 320590"/>
              <a:gd name="connsiteX195" fmla="*/ 10132746 w 12192000"/>
              <a:gd name="connsiteY195" fmla="*/ 3175 h 320590"/>
              <a:gd name="connsiteX196" fmla="*/ 10201008 w 12192000"/>
              <a:gd name="connsiteY196" fmla="*/ 0 h 320590"/>
              <a:gd name="connsiteX197" fmla="*/ 10269270 w 12192000"/>
              <a:gd name="connsiteY197" fmla="*/ 3175 h 320590"/>
              <a:gd name="connsiteX198" fmla="*/ 10329596 w 12192000"/>
              <a:gd name="connsiteY198" fmla="*/ 9525 h 320590"/>
              <a:gd name="connsiteX199" fmla="*/ 10381982 w 12192000"/>
              <a:gd name="connsiteY199" fmla="*/ 20637 h 320590"/>
              <a:gd name="connsiteX200" fmla="*/ 10428020 w 12192000"/>
              <a:gd name="connsiteY200" fmla="*/ 36512 h 320590"/>
              <a:gd name="connsiteX201" fmla="*/ 10469296 w 12192000"/>
              <a:gd name="connsiteY201" fmla="*/ 52387 h 320590"/>
              <a:gd name="connsiteX202" fmla="*/ 10505808 w 12192000"/>
              <a:gd name="connsiteY202" fmla="*/ 68262 h 320590"/>
              <a:gd name="connsiteX203" fmla="*/ 10543908 w 12192000"/>
              <a:gd name="connsiteY203" fmla="*/ 87312 h 320590"/>
              <a:gd name="connsiteX204" fmla="*/ 10582008 w 12192000"/>
              <a:gd name="connsiteY204" fmla="*/ 106362 h 320590"/>
              <a:gd name="connsiteX205" fmla="*/ 10618520 w 12192000"/>
              <a:gd name="connsiteY205" fmla="*/ 125412 h 320590"/>
              <a:gd name="connsiteX206" fmla="*/ 10659796 w 12192000"/>
              <a:gd name="connsiteY206" fmla="*/ 141287 h 320590"/>
              <a:gd name="connsiteX207" fmla="*/ 10705832 w 12192000"/>
              <a:gd name="connsiteY207" fmla="*/ 155575 h 320590"/>
              <a:gd name="connsiteX208" fmla="*/ 10758220 w 12192000"/>
              <a:gd name="connsiteY208" fmla="*/ 166687 h 320590"/>
              <a:gd name="connsiteX209" fmla="*/ 10818546 w 12192000"/>
              <a:gd name="connsiteY209" fmla="*/ 174625 h 320590"/>
              <a:gd name="connsiteX210" fmla="*/ 10886808 w 12192000"/>
              <a:gd name="connsiteY210" fmla="*/ 176212 h 320590"/>
              <a:gd name="connsiteX211" fmla="*/ 10955070 w 12192000"/>
              <a:gd name="connsiteY211" fmla="*/ 174625 h 320590"/>
              <a:gd name="connsiteX212" fmla="*/ 11015396 w 12192000"/>
              <a:gd name="connsiteY212" fmla="*/ 166687 h 320590"/>
              <a:gd name="connsiteX213" fmla="*/ 11067782 w 12192000"/>
              <a:gd name="connsiteY213" fmla="*/ 155575 h 320590"/>
              <a:gd name="connsiteX214" fmla="*/ 11113820 w 12192000"/>
              <a:gd name="connsiteY214" fmla="*/ 141287 h 320590"/>
              <a:gd name="connsiteX215" fmla="*/ 11155096 w 12192000"/>
              <a:gd name="connsiteY215" fmla="*/ 125412 h 320590"/>
              <a:gd name="connsiteX216" fmla="*/ 11191608 w 12192000"/>
              <a:gd name="connsiteY216" fmla="*/ 106362 h 320590"/>
              <a:gd name="connsiteX217" fmla="*/ 11229708 w 12192000"/>
              <a:gd name="connsiteY217" fmla="*/ 87312 h 320590"/>
              <a:gd name="connsiteX218" fmla="*/ 11267808 w 12192000"/>
              <a:gd name="connsiteY218" fmla="*/ 68262 h 320590"/>
              <a:gd name="connsiteX219" fmla="*/ 11304320 w 12192000"/>
              <a:gd name="connsiteY219" fmla="*/ 52387 h 320590"/>
              <a:gd name="connsiteX220" fmla="*/ 11345596 w 12192000"/>
              <a:gd name="connsiteY220" fmla="*/ 36512 h 320590"/>
              <a:gd name="connsiteX221" fmla="*/ 11391632 w 12192000"/>
              <a:gd name="connsiteY221" fmla="*/ 20637 h 320590"/>
              <a:gd name="connsiteX222" fmla="*/ 11444020 w 12192000"/>
              <a:gd name="connsiteY222" fmla="*/ 9525 h 320590"/>
              <a:gd name="connsiteX223" fmla="*/ 11504346 w 12192000"/>
              <a:gd name="connsiteY223" fmla="*/ 3175 h 320590"/>
              <a:gd name="connsiteX224" fmla="*/ 11572608 w 12192000"/>
              <a:gd name="connsiteY224" fmla="*/ 0 h 320590"/>
              <a:gd name="connsiteX225" fmla="*/ 11640870 w 12192000"/>
              <a:gd name="connsiteY225" fmla="*/ 3175 h 320590"/>
              <a:gd name="connsiteX226" fmla="*/ 11701196 w 12192000"/>
              <a:gd name="connsiteY226" fmla="*/ 9525 h 320590"/>
              <a:gd name="connsiteX227" fmla="*/ 11753582 w 12192000"/>
              <a:gd name="connsiteY227" fmla="*/ 20637 h 320590"/>
              <a:gd name="connsiteX228" fmla="*/ 11799620 w 12192000"/>
              <a:gd name="connsiteY228" fmla="*/ 36512 h 320590"/>
              <a:gd name="connsiteX229" fmla="*/ 11840896 w 12192000"/>
              <a:gd name="connsiteY229" fmla="*/ 52387 h 320590"/>
              <a:gd name="connsiteX230" fmla="*/ 11877408 w 12192000"/>
              <a:gd name="connsiteY230" fmla="*/ 68262 h 320590"/>
              <a:gd name="connsiteX231" fmla="*/ 11915508 w 12192000"/>
              <a:gd name="connsiteY231" fmla="*/ 87312 h 320590"/>
              <a:gd name="connsiteX232" fmla="*/ 11953608 w 12192000"/>
              <a:gd name="connsiteY232" fmla="*/ 106362 h 320590"/>
              <a:gd name="connsiteX233" fmla="*/ 11990120 w 12192000"/>
              <a:gd name="connsiteY233" fmla="*/ 125412 h 320590"/>
              <a:gd name="connsiteX234" fmla="*/ 12031396 w 12192000"/>
              <a:gd name="connsiteY234" fmla="*/ 141287 h 320590"/>
              <a:gd name="connsiteX235" fmla="*/ 12077432 w 12192000"/>
              <a:gd name="connsiteY235" fmla="*/ 155575 h 320590"/>
              <a:gd name="connsiteX236" fmla="*/ 12129820 w 12192000"/>
              <a:gd name="connsiteY236" fmla="*/ 166688 h 320590"/>
              <a:gd name="connsiteX237" fmla="*/ 12190146 w 12192000"/>
              <a:gd name="connsiteY237" fmla="*/ 174625 h 320590"/>
              <a:gd name="connsiteX238" fmla="*/ 12192000 w 12192000"/>
              <a:gd name="connsiteY238" fmla="*/ 174668 h 320590"/>
              <a:gd name="connsiteX239" fmla="*/ 12192000 w 12192000"/>
              <a:gd name="connsiteY239" fmla="*/ 319046 h 320590"/>
              <a:gd name="connsiteX240" fmla="*/ 12190146 w 12192000"/>
              <a:gd name="connsiteY240" fmla="*/ 319003 h 320590"/>
              <a:gd name="connsiteX241" fmla="*/ 12129820 w 12192000"/>
              <a:gd name="connsiteY241" fmla="*/ 311066 h 320590"/>
              <a:gd name="connsiteX242" fmla="*/ 12077432 w 12192000"/>
              <a:gd name="connsiteY242" fmla="*/ 299953 h 320590"/>
              <a:gd name="connsiteX243" fmla="*/ 12031396 w 12192000"/>
              <a:gd name="connsiteY243" fmla="*/ 285665 h 320590"/>
              <a:gd name="connsiteX244" fmla="*/ 11990120 w 12192000"/>
              <a:gd name="connsiteY244" fmla="*/ 269790 h 320590"/>
              <a:gd name="connsiteX245" fmla="*/ 11953608 w 12192000"/>
              <a:gd name="connsiteY245" fmla="*/ 250740 h 320590"/>
              <a:gd name="connsiteX246" fmla="*/ 11915508 w 12192000"/>
              <a:gd name="connsiteY246" fmla="*/ 231690 h 320590"/>
              <a:gd name="connsiteX247" fmla="*/ 11877408 w 12192000"/>
              <a:gd name="connsiteY247" fmla="*/ 212640 h 320590"/>
              <a:gd name="connsiteX248" fmla="*/ 11840896 w 12192000"/>
              <a:gd name="connsiteY248" fmla="*/ 196765 h 320590"/>
              <a:gd name="connsiteX249" fmla="*/ 11799620 w 12192000"/>
              <a:gd name="connsiteY249" fmla="*/ 180890 h 320590"/>
              <a:gd name="connsiteX250" fmla="*/ 11753582 w 12192000"/>
              <a:gd name="connsiteY250" fmla="*/ 165015 h 320590"/>
              <a:gd name="connsiteX251" fmla="*/ 11701196 w 12192000"/>
              <a:gd name="connsiteY251" fmla="*/ 153903 h 320590"/>
              <a:gd name="connsiteX252" fmla="*/ 11640870 w 12192000"/>
              <a:gd name="connsiteY252" fmla="*/ 147553 h 320590"/>
              <a:gd name="connsiteX253" fmla="*/ 11572608 w 12192000"/>
              <a:gd name="connsiteY253" fmla="*/ 144378 h 320590"/>
              <a:gd name="connsiteX254" fmla="*/ 11504346 w 12192000"/>
              <a:gd name="connsiteY254" fmla="*/ 147553 h 320590"/>
              <a:gd name="connsiteX255" fmla="*/ 11444020 w 12192000"/>
              <a:gd name="connsiteY255" fmla="*/ 153903 h 320590"/>
              <a:gd name="connsiteX256" fmla="*/ 11391632 w 12192000"/>
              <a:gd name="connsiteY256" fmla="*/ 165015 h 320590"/>
              <a:gd name="connsiteX257" fmla="*/ 11345596 w 12192000"/>
              <a:gd name="connsiteY257" fmla="*/ 180890 h 320590"/>
              <a:gd name="connsiteX258" fmla="*/ 11304320 w 12192000"/>
              <a:gd name="connsiteY258" fmla="*/ 196765 h 320590"/>
              <a:gd name="connsiteX259" fmla="*/ 11267808 w 12192000"/>
              <a:gd name="connsiteY259" fmla="*/ 212640 h 320590"/>
              <a:gd name="connsiteX260" fmla="*/ 11229708 w 12192000"/>
              <a:gd name="connsiteY260" fmla="*/ 231690 h 320590"/>
              <a:gd name="connsiteX261" fmla="*/ 11191608 w 12192000"/>
              <a:gd name="connsiteY261" fmla="*/ 250740 h 320590"/>
              <a:gd name="connsiteX262" fmla="*/ 11155096 w 12192000"/>
              <a:gd name="connsiteY262" fmla="*/ 269790 h 320590"/>
              <a:gd name="connsiteX263" fmla="*/ 11113820 w 12192000"/>
              <a:gd name="connsiteY263" fmla="*/ 285665 h 320590"/>
              <a:gd name="connsiteX264" fmla="*/ 11067782 w 12192000"/>
              <a:gd name="connsiteY264" fmla="*/ 299953 h 320590"/>
              <a:gd name="connsiteX265" fmla="*/ 11015396 w 12192000"/>
              <a:gd name="connsiteY265" fmla="*/ 311065 h 320590"/>
              <a:gd name="connsiteX266" fmla="*/ 10955070 w 12192000"/>
              <a:gd name="connsiteY266" fmla="*/ 319003 h 320590"/>
              <a:gd name="connsiteX267" fmla="*/ 10886808 w 12192000"/>
              <a:gd name="connsiteY267" fmla="*/ 320590 h 320590"/>
              <a:gd name="connsiteX268" fmla="*/ 10818546 w 12192000"/>
              <a:gd name="connsiteY268" fmla="*/ 319003 h 320590"/>
              <a:gd name="connsiteX269" fmla="*/ 10758220 w 12192000"/>
              <a:gd name="connsiteY269" fmla="*/ 311065 h 320590"/>
              <a:gd name="connsiteX270" fmla="*/ 10705832 w 12192000"/>
              <a:gd name="connsiteY270" fmla="*/ 299953 h 320590"/>
              <a:gd name="connsiteX271" fmla="*/ 10659796 w 12192000"/>
              <a:gd name="connsiteY271" fmla="*/ 285665 h 320590"/>
              <a:gd name="connsiteX272" fmla="*/ 10618520 w 12192000"/>
              <a:gd name="connsiteY272" fmla="*/ 269790 h 320590"/>
              <a:gd name="connsiteX273" fmla="*/ 10582008 w 12192000"/>
              <a:gd name="connsiteY273" fmla="*/ 250740 h 320590"/>
              <a:gd name="connsiteX274" fmla="*/ 10543908 w 12192000"/>
              <a:gd name="connsiteY274" fmla="*/ 231690 h 320590"/>
              <a:gd name="connsiteX275" fmla="*/ 10505808 w 12192000"/>
              <a:gd name="connsiteY275" fmla="*/ 212640 h 320590"/>
              <a:gd name="connsiteX276" fmla="*/ 10469296 w 12192000"/>
              <a:gd name="connsiteY276" fmla="*/ 196765 h 320590"/>
              <a:gd name="connsiteX277" fmla="*/ 10428020 w 12192000"/>
              <a:gd name="connsiteY277" fmla="*/ 180890 h 320590"/>
              <a:gd name="connsiteX278" fmla="*/ 10381982 w 12192000"/>
              <a:gd name="connsiteY278" fmla="*/ 165015 h 320590"/>
              <a:gd name="connsiteX279" fmla="*/ 10329596 w 12192000"/>
              <a:gd name="connsiteY279" fmla="*/ 153903 h 320590"/>
              <a:gd name="connsiteX280" fmla="*/ 10269270 w 12192000"/>
              <a:gd name="connsiteY280" fmla="*/ 147553 h 320590"/>
              <a:gd name="connsiteX281" fmla="*/ 10201008 w 12192000"/>
              <a:gd name="connsiteY281" fmla="*/ 144378 h 320590"/>
              <a:gd name="connsiteX282" fmla="*/ 10132746 w 12192000"/>
              <a:gd name="connsiteY282" fmla="*/ 147553 h 320590"/>
              <a:gd name="connsiteX283" fmla="*/ 10072420 w 12192000"/>
              <a:gd name="connsiteY283" fmla="*/ 153903 h 320590"/>
              <a:gd name="connsiteX284" fmla="*/ 10020032 w 12192000"/>
              <a:gd name="connsiteY284" fmla="*/ 165015 h 320590"/>
              <a:gd name="connsiteX285" fmla="*/ 9973996 w 12192000"/>
              <a:gd name="connsiteY285" fmla="*/ 180890 h 320590"/>
              <a:gd name="connsiteX286" fmla="*/ 9932720 w 12192000"/>
              <a:gd name="connsiteY286" fmla="*/ 196765 h 320590"/>
              <a:gd name="connsiteX287" fmla="*/ 9896208 w 12192000"/>
              <a:gd name="connsiteY287" fmla="*/ 212640 h 320590"/>
              <a:gd name="connsiteX288" fmla="*/ 9820008 w 12192000"/>
              <a:gd name="connsiteY288" fmla="*/ 250740 h 320590"/>
              <a:gd name="connsiteX289" fmla="*/ 9783496 w 12192000"/>
              <a:gd name="connsiteY289" fmla="*/ 269790 h 320590"/>
              <a:gd name="connsiteX290" fmla="*/ 9742220 w 12192000"/>
              <a:gd name="connsiteY290" fmla="*/ 285665 h 320590"/>
              <a:gd name="connsiteX291" fmla="*/ 9696182 w 12192000"/>
              <a:gd name="connsiteY291" fmla="*/ 299953 h 320590"/>
              <a:gd name="connsiteX292" fmla="*/ 9643796 w 12192000"/>
              <a:gd name="connsiteY292" fmla="*/ 311065 h 320590"/>
              <a:gd name="connsiteX293" fmla="*/ 9583470 w 12192000"/>
              <a:gd name="connsiteY293" fmla="*/ 319003 h 320590"/>
              <a:gd name="connsiteX294" fmla="*/ 9515208 w 12192000"/>
              <a:gd name="connsiteY294" fmla="*/ 320590 h 320590"/>
              <a:gd name="connsiteX295" fmla="*/ 9446946 w 12192000"/>
              <a:gd name="connsiteY295" fmla="*/ 319003 h 320590"/>
              <a:gd name="connsiteX296" fmla="*/ 9386620 w 12192000"/>
              <a:gd name="connsiteY296" fmla="*/ 311065 h 320590"/>
              <a:gd name="connsiteX297" fmla="*/ 9334232 w 12192000"/>
              <a:gd name="connsiteY297" fmla="*/ 299953 h 320590"/>
              <a:gd name="connsiteX298" fmla="*/ 9288196 w 12192000"/>
              <a:gd name="connsiteY298" fmla="*/ 285665 h 320590"/>
              <a:gd name="connsiteX299" fmla="*/ 9246920 w 12192000"/>
              <a:gd name="connsiteY299" fmla="*/ 269790 h 320590"/>
              <a:gd name="connsiteX300" fmla="*/ 9210408 w 12192000"/>
              <a:gd name="connsiteY300" fmla="*/ 250740 h 320590"/>
              <a:gd name="connsiteX301" fmla="*/ 9172308 w 12192000"/>
              <a:gd name="connsiteY301" fmla="*/ 231690 h 320590"/>
              <a:gd name="connsiteX302" fmla="*/ 9134208 w 12192000"/>
              <a:gd name="connsiteY302" fmla="*/ 212640 h 320590"/>
              <a:gd name="connsiteX303" fmla="*/ 9097696 w 12192000"/>
              <a:gd name="connsiteY303" fmla="*/ 196765 h 320590"/>
              <a:gd name="connsiteX304" fmla="*/ 9056420 w 12192000"/>
              <a:gd name="connsiteY304" fmla="*/ 180890 h 320590"/>
              <a:gd name="connsiteX305" fmla="*/ 9010382 w 12192000"/>
              <a:gd name="connsiteY305" fmla="*/ 165015 h 320590"/>
              <a:gd name="connsiteX306" fmla="*/ 8957996 w 12192000"/>
              <a:gd name="connsiteY306" fmla="*/ 153903 h 320590"/>
              <a:gd name="connsiteX307" fmla="*/ 8897670 w 12192000"/>
              <a:gd name="connsiteY307" fmla="*/ 147553 h 320590"/>
              <a:gd name="connsiteX308" fmla="*/ 8827820 w 12192000"/>
              <a:gd name="connsiteY308" fmla="*/ 144378 h 320590"/>
              <a:gd name="connsiteX309" fmla="*/ 8761146 w 12192000"/>
              <a:gd name="connsiteY309" fmla="*/ 147553 h 320590"/>
              <a:gd name="connsiteX310" fmla="*/ 8700820 w 12192000"/>
              <a:gd name="connsiteY310" fmla="*/ 153903 h 320590"/>
              <a:gd name="connsiteX311" fmla="*/ 8648432 w 12192000"/>
              <a:gd name="connsiteY311" fmla="*/ 165015 h 320590"/>
              <a:gd name="connsiteX312" fmla="*/ 8602396 w 12192000"/>
              <a:gd name="connsiteY312" fmla="*/ 180890 h 320590"/>
              <a:gd name="connsiteX313" fmla="*/ 8561120 w 12192000"/>
              <a:gd name="connsiteY313" fmla="*/ 196765 h 320590"/>
              <a:gd name="connsiteX314" fmla="*/ 8524608 w 12192000"/>
              <a:gd name="connsiteY314" fmla="*/ 212640 h 320590"/>
              <a:gd name="connsiteX315" fmla="*/ 8486508 w 12192000"/>
              <a:gd name="connsiteY315" fmla="*/ 231690 h 320590"/>
              <a:gd name="connsiteX316" fmla="*/ 8448408 w 12192000"/>
              <a:gd name="connsiteY316" fmla="*/ 250740 h 320590"/>
              <a:gd name="connsiteX317" fmla="*/ 8411896 w 12192000"/>
              <a:gd name="connsiteY317" fmla="*/ 269790 h 320590"/>
              <a:gd name="connsiteX318" fmla="*/ 8370621 w 12192000"/>
              <a:gd name="connsiteY318" fmla="*/ 285665 h 320590"/>
              <a:gd name="connsiteX319" fmla="*/ 8324583 w 12192000"/>
              <a:gd name="connsiteY319" fmla="*/ 299953 h 320590"/>
              <a:gd name="connsiteX320" fmla="*/ 8272196 w 12192000"/>
              <a:gd name="connsiteY320" fmla="*/ 311065 h 320590"/>
              <a:gd name="connsiteX321" fmla="*/ 8211871 w 12192000"/>
              <a:gd name="connsiteY321" fmla="*/ 319003 h 320590"/>
              <a:gd name="connsiteX322" fmla="*/ 8143608 w 12192000"/>
              <a:gd name="connsiteY322" fmla="*/ 320590 h 320590"/>
              <a:gd name="connsiteX323" fmla="*/ 8075346 w 12192000"/>
              <a:gd name="connsiteY323" fmla="*/ 319003 h 320590"/>
              <a:gd name="connsiteX324" fmla="*/ 8015021 w 12192000"/>
              <a:gd name="connsiteY324" fmla="*/ 311065 h 320590"/>
              <a:gd name="connsiteX325" fmla="*/ 7962633 w 12192000"/>
              <a:gd name="connsiteY325" fmla="*/ 299953 h 320590"/>
              <a:gd name="connsiteX326" fmla="*/ 7916596 w 12192000"/>
              <a:gd name="connsiteY326" fmla="*/ 285665 h 320590"/>
              <a:gd name="connsiteX327" fmla="*/ 7875321 w 12192000"/>
              <a:gd name="connsiteY327" fmla="*/ 269790 h 320590"/>
              <a:gd name="connsiteX328" fmla="*/ 7838808 w 12192000"/>
              <a:gd name="connsiteY328" fmla="*/ 250740 h 320590"/>
              <a:gd name="connsiteX329" fmla="*/ 7800708 w 12192000"/>
              <a:gd name="connsiteY329" fmla="*/ 231690 h 320590"/>
              <a:gd name="connsiteX330" fmla="*/ 7762608 w 12192000"/>
              <a:gd name="connsiteY330" fmla="*/ 212640 h 320590"/>
              <a:gd name="connsiteX331" fmla="*/ 7726096 w 12192000"/>
              <a:gd name="connsiteY331" fmla="*/ 196765 h 320590"/>
              <a:gd name="connsiteX332" fmla="*/ 7684821 w 12192000"/>
              <a:gd name="connsiteY332" fmla="*/ 180890 h 320590"/>
              <a:gd name="connsiteX333" fmla="*/ 7638783 w 12192000"/>
              <a:gd name="connsiteY333" fmla="*/ 165015 h 320590"/>
              <a:gd name="connsiteX334" fmla="*/ 7586396 w 12192000"/>
              <a:gd name="connsiteY334" fmla="*/ 153903 h 320590"/>
              <a:gd name="connsiteX335" fmla="*/ 7526071 w 12192000"/>
              <a:gd name="connsiteY335" fmla="*/ 147553 h 320590"/>
              <a:gd name="connsiteX336" fmla="*/ 7457808 w 12192000"/>
              <a:gd name="connsiteY336" fmla="*/ 144378 h 320590"/>
              <a:gd name="connsiteX337" fmla="*/ 7389546 w 12192000"/>
              <a:gd name="connsiteY337" fmla="*/ 147553 h 320590"/>
              <a:gd name="connsiteX338" fmla="*/ 7329221 w 12192000"/>
              <a:gd name="connsiteY338" fmla="*/ 153903 h 320590"/>
              <a:gd name="connsiteX339" fmla="*/ 7276833 w 12192000"/>
              <a:gd name="connsiteY339" fmla="*/ 165015 h 320590"/>
              <a:gd name="connsiteX340" fmla="*/ 7230796 w 12192000"/>
              <a:gd name="connsiteY340" fmla="*/ 180890 h 320590"/>
              <a:gd name="connsiteX341" fmla="*/ 7189521 w 12192000"/>
              <a:gd name="connsiteY341" fmla="*/ 196765 h 320590"/>
              <a:gd name="connsiteX342" fmla="*/ 7153008 w 12192000"/>
              <a:gd name="connsiteY342" fmla="*/ 212640 h 320590"/>
              <a:gd name="connsiteX343" fmla="*/ 7114908 w 12192000"/>
              <a:gd name="connsiteY343" fmla="*/ 231690 h 320590"/>
              <a:gd name="connsiteX344" fmla="*/ 7076808 w 12192000"/>
              <a:gd name="connsiteY344" fmla="*/ 250740 h 320590"/>
              <a:gd name="connsiteX345" fmla="*/ 7040296 w 12192000"/>
              <a:gd name="connsiteY345" fmla="*/ 269790 h 320590"/>
              <a:gd name="connsiteX346" fmla="*/ 6999021 w 12192000"/>
              <a:gd name="connsiteY346" fmla="*/ 285665 h 320590"/>
              <a:gd name="connsiteX347" fmla="*/ 6952983 w 12192000"/>
              <a:gd name="connsiteY347" fmla="*/ 299953 h 320590"/>
              <a:gd name="connsiteX348" fmla="*/ 6900596 w 12192000"/>
              <a:gd name="connsiteY348" fmla="*/ 311065 h 320590"/>
              <a:gd name="connsiteX349" fmla="*/ 6840271 w 12192000"/>
              <a:gd name="connsiteY349" fmla="*/ 319003 h 320590"/>
              <a:gd name="connsiteX350" fmla="*/ 6781799 w 12192000"/>
              <a:gd name="connsiteY350" fmla="*/ 320363 h 320590"/>
              <a:gd name="connsiteX351" fmla="*/ 6723327 w 12192000"/>
              <a:gd name="connsiteY351" fmla="*/ 319003 h 320590"/>
              <a:gd name="connsiteX352" fmla="*/ 6663002 w 12192000"/>
              <a:gd name="connsiteY352" fmla="*/ 311065 h 320590"/>
              <a:gd name="connsiteX353" fmla="*/ 6610614 w 12192000"/>
              <a:gd name="connsiteY353" fmla="*/ 299953 h 320590"/>
              <a:gd name="connsiteX354" fmla="*/ 6564577 w 12192000"/>
              <a:gd name="connsiteY354" fmla="*/ 285665 h 320590"/>
              <a:gd name="connsiteX355" fmla="*/ 6523302 w 12192000"/>
              <a:gd name="connsiteY355" fmla="*/ 269790 h 320590"/>
              <a:gd name="connsiteX356" fmla="*/ 6486789 w 12192000"/>
              <a:gd name="connsiteY356" fmla="*/ 250740 h 320590"/>
              <a:gd name="connsiteX357" fmla="*/ 6448689 w 12192000"/>
              <a:gd name="connsiteY357" fmla="*/ 231690 h 320590"/>
              <a:gd name="connsiteX358" fmla="*/ 6410589 w 12192000"/>
              <a:gd name="connsiteY358" fmla="*/ 212640 h 320590"/>
              <a:gd name="connsiteX359" fmla="*/ 6374077 w 12192000"/>
              <a:gd name="connsiteY359" fmla="*/ 196765 h 320590"/>
              <a:gd name="connsiteX360" fmla="*/ 6332802 w 12192000"/>
              <a:gd name="connsiteY360" fmla="*/ 180890 h 320590"/>
              <a:gd name="connsiteX361" fmla="*/ 6286764 w 12192000"/>
              <a:gd name="connsiteY361" fmla="*/ 165015 h 320590"/>
              <a:gd name="connsiteX362" fmla="*/ 6234377 w 12192000"/>
              <a:gd name="connsiteY362" fmla="*/ 153903 h 320590"/>
              <a:gd name="connsiteX363" fmla="*/ 6174052 w 12192000"/>
              <a:gd name="connsiteY363" fmla="*/ 147553 h 320590"/>
              <a:gd name="connsiteX364" fmla="*/ 6105789 w 12192000"/>
              <a:gd name="connsiteY364" fmla="*/ 144378 h 320590"/>
              <a:gd name="connsiteX365" fmla="*/ 6095999 w 12192000"/>
              <a:gd name="connsiteY365" fmla="*/ 144833 h 320590"/>
              <a:gd name="connsiteX366" fmla="*/ 6086209 w 12192000"/>
              <a:gd name="connsiteY366" fmla="*/ 144378 h 320590"/>
              <a:gd name="connsiteX367" fmla="*/ 6017947 w 12192000"/>
              <a:gd name="connsiteY367" fmla="*/ 147553 h 320590"/>
              <a:gd name="connsiteX368" fmla="*/ 5957621 w 12192000"/>
              <a:gd name="connsiteY368" fmla="*/ 153903 h 320590"/>
              <a:gd name="connsiteX369" fmla="*/ 5905234 w 12192000"/>
              <a:gd name="connsiteY369" fmla="*/ 165015 h 320590"/>
              <a:gd name="connsiteX370" fmla="*/ 5859196 w 12192000"/>
              <a:gd name="connsiteY370" fmla="*/ 180890 h 320590"/>
              <a:gd name="connsiteX371" fmla="*/ 5817921 w 12192000"/>
              <a:gd name="connsiteY371" fmla="*/ 196765 h 320590"/>
              <a:gd name="connsiteX372" fmla="*/ 5781408 w 12192000"/>
              <a:gd name="connsiteY372" fmla="*/ 212640 h 320590"/>
              <a:gd name="connsiteX373" fmla="*/ 5743308 w 12192000"/>
              <a:gd name="connsiteY373" fmla="*/ 231690 h 320590"/>
              <a:gd name="connsiteX374" fmla="*/ 5705209 w 12192000"/>
              <a:gd name="connsiteY374" fmla="*/ 250740 h 320590"/>
              <a:gd name="connsiteX375" fmla="*/ 5668696 w 12192000"/>
              <a:gd name="connsiteY375" fmla="*/ 269790 h 320590"/>
              <a:gd name="connsiteX376" fmla="*/ 5627421 w 12192000"/>
              <a:gd name="connsiteY376" fmla="*/ 285665 h 320590"/>
              <a:gd name="connsiteX377" fmla="*/ 5581383 w 12192000"/>
              <a:gd name="connsiteY377" fmla="*/ 299953 h 320590"/>
              <a:gd name="connsiteX378" fmla="*/ 5528996 w 12192000"/>
              <a:gd name="connsiteY378" fmla="*/ 311065 h 320590"/>
              <a:gd name="connsiteX379" fmla="*/ 5468671 w 12192000"/>
              <a:gd name="connsiteY379" fmla="*/ 319003 h 320590"/>
              <a:gd name="connsiteX380" fmla="*/ 5410199 w 12192000"/>
              <a:gd name="connsiteY380" fmla="*/ 320363 h 320590"/>
              <a:gd name="connsiteX381" fmla="*/ 5351727 w 12192000"/>
              <a:gd name="connsiteY381" fmla="*/ 319003 h 320590"/>
              <a:gd name="connsiteX382" fmla="*/ 5291401 w 12192000"/>
              <a:gd name="connsiteY382" fmla="*/ 311065 h 320590"/>
              <a:gd name="connsiteX383" fmla="*/ 5239014 w 12192000"/>
              <a:gd name="connsiteY383" fmla="*/ 299953 h 320590"/>
              <a:gd name="connsiteX384" fmla="*/ 5192977 w 12192000"/>
              <a:gd name="connsiteY384" fmla="*/ 285665 h 320590"/>
              <a:gd name="connsiteX385" fmla="*/ 5151701 w 12192000"/>
              <a:gd name="connsiteY385" fmla="*/ 269790 h 320590"/>
              <a:gd name="connsiteX386" fmla="*/ 5115189 w 12192000"/>
              <a:gd name="connsiteY386" fmla="*/ 250740 h 320590"/>
              <a:gd name="connsiteX387" fmla="*/ 5077090 w 12192000"/>
              <a:gd name="connsiteY387" fmla="*/ 231690 h 320590"/>
              <a:gd name="connsiteX388" fmla="*/ 5038989 w 12192000"/>
              <a:gd name="connsiteY388" fmla="*/ 212640 h 320590"/>
              <a:gd name="connsiteX389" fmla="*/ 5002477 w 12192000"/>
              <a:gd name="connsiteY389" fmla="*/ 196765 h 320590"/>
              <a:gd name="connsiteX390" fmla="*/ 4961201 w 12192000"/>
              <a:gd name="connsiteY390" fmla="*/ 180890 h 320590"/>
              <a:gd name="connsiteX391" fmla="*/ 4915165 w 12192000"/>
              <a:gd name="connsiteY391" fmla="*/ 165015 h 320590"/>
              <a:gd name="connsiteX392" fmla="*/ 4862777 w 12192000"/>
              <a:gd name="connsiteY392" fmla="*/ 153903 h 320590"/>
              <a:gd name="connsiteX393" fmla="*/ 4802453 w 12192000"/>
              <a:gd name="connsiteY393" fmla="*/ 147553 h 320590"/>
              <a:gd name="connsiteX394" fmla="*/ 4734189 w 12192000"/>
              <a:gd name="connsiteY394" fmla="*/ 144378 h 320590"/>
              <a:gd name="connsiteX395" fmla="*/ 4665928 w 12192000"/>
              <a:gd name="connsiteY395" fmla="*/ 147553 h 320590"/>
              <a:gd name="connsiteX396" fmla="*/ 4605602 w 12192000"/>
              <a:gd name="connsiteY396" fmla="*/ 153903 h 320590"/>
              <a:gd name="connsiteX397" fmla="*/ 4553215 w 12192000"/>
              <a:gd name="connsiteY397" fmla="*/ 165015 h 320590"/>
              <a:gd name="connsiteX398" fmla="*/ 4507177 w 12192000"/>
              <a:gd name="connsiteY398" fmla="*/ 180890 h 320590"/>
              <a:gd name="connsiteX399" fmla="*/ 4465902 w 12192000"/>
              <a:gd name="connsiteY399" fmla="*/ 196765 h 320590"/>
              <a:gd name="connsiteX400" fmla="*/ 4429389 w 12192000"/>
              <a:gd name="connsiteY400" fmla="*/ 212640 h 320590"/>
              <a:gd name="connsiteX401" fmla="*/ 4353189 w 12192000"/>
              <a:gd name="connsiteY401" fmla="*/ 250740 h 320590"/>
              <a:gd name="connsiteX402" fmla="*/ 4316677 w 12192000"/>
              <a:gd name="connsiteY402" fmla="*/ 269790 h 320590"/>
              <a:gd name="connsiteX403" fmla="*/ 4275402 w 12192000"/>
              <a:gd name="connsiteY403" fmla="*/ 285665 h 320590"/>
              <a:gd name="connsiteX404" fmla="*/ 4229364 w 12192000"/>
              <a:gd name="connsiteY404" fmla="*/ 299953 h 320590"/>
              <a:gd name="connsiteX405" fmla="*/ 4176977 w 12192000"/>
              <a:gd name="connsiteY405" fmla="*/ 311065 h 320590"/>
              <a:gd name="connsiteX406" fmla="*/ 4116652 w 12192000"/>
              <a:gd name="connsiteY406" fmla="*/ 319003 h 320590"/>
              <a:gd name="connsiteX407" fmla="*/ 4048389 w 12192000"/>
              <a:gd name="connsiteY407" fmla="*/ 320590 h 320590"/>
              <a:gd name="connsiteX408" fmla="*/ 3980127 w 12192000"/>
              <a:gd name="connsiteY408" fmla="*/ 319003 h 320590"/>
              <a:gd name="connsiteX409" fmla="*/ 3919802 w 12192000"/>
              <a:gd name="connsiteY409" fmla="*/ 311065 h 320590"/>
              <a:gd name="connsiteX410" fmla="*/ 3867414 w 12192000"/>
              <a:gd name="connsiteY410" fmla="*/ 299953 h 320590"/>
              <a:gd name="connsiteX411" fmla="*/ 3821377 w 12192000"/>
              <a:gd name="connsiteY411" fmla="*/ 285665 h 320590"/>
              <a:gd name="connsiteX412" fmla="*/ 3780102 w 12192000"/>
              <a:gd name="connsiteY412" fmla="*/ 269790 h 320590"/>
              <a:gd name="connsiteX413" fmla="*/ 3743589 w 12192000"/>
              <a:gd name="connsiteY413" fmla="*/ 250740 h 320590"/>
              <a:gd name="connsiteX414" fmla="*/ 3705489 w 12192000"/>
              <a:gd name="connsiteY414" fmla="*/ 231690 h 320590"/>
              <a:gd name="connsiteX415" fmla="*/ 3667389 w 12192000"/>
              <a:gd name="connsiteY415" fmla="*/ 212640 h 320590"/>
              <a:gd name="connsiteX416" fmla="*/ 3630877 w 12192000"/>
              <a:gd name="connsiteY416" fmla="*/ 196765 h 320590"/>
              <a:gd name="connsiteX417" fmla="*/ 3589602 w 12192000"/>
              <a:gd name="connsiteY417" fmla="*/ 180890 h 320590"/>
              <a:gd name="connsiteX418" fmla="*/ 3543564 w 12192000"/>
              <a:gd name="connsiteY418" fmla="*/ 165015 h 320590"/>
              <a:gd name="connsiteX419" fmla="*/ 3491177 w 12192000"/>
              <a:gd name="connsiteY419" fmla="*/ 153903 h 320590"/>
              <a:gd name="connsiteX420" fmla="*/ 3430852 w 12192000"/>
              <a:gd name="connsiteY420" fmla="*/ 147553 h 320590"/>
              <a:gd name="connsiteX421" fmla="*/ 3361002 w 12192000"/>
              <a:gd name="connsiteY421" fmla="*/ 144378 h 320590"/>
              <a:gd name="connsiteX422" fmla="*/ 3294327 w 12192000"/>
              <a:gd name="connsiteY422" fmla="*/ 147553 h 320590"/>
              <a:gd name="connsiteX423" fmla="*/ 3234002 w 12192000"/>
              <a:gd name="connsiteY423" fmla="*/ 153903 h 320590"/>
              <a:gd name="connsiteX424" fmla="*/ 3181614 w 12192000"/>
              <a:gd name="connsiteY424" fmla="*/ 165015 h 320590"/>
              <a:gd name="connsiteX425" fmla="*/ 3135577 w 12192000"/>
              <a:gd name="connsiteY425" fmla="*/ 180890 h 320590"/>
              <a:gd name="connsiteX426" fmla="*/ 3094302 w 12192000"/>
              <a:gd name="connsiteY426" fmla="*/ 196765 h 320590"/>
              <a:gd name="connsiteX427" fmla="*/ 3057789 w 12192000"/>
              <a:gd name="connsiteY427" fmla="*/ 212640 h 320590"/>
              <a:gd name="connsiteX428" fmla="*/ 3019689 w 12192000"/>
              <a:gd name="connsiteY428" fmla="*/ 231690 h 320590"/>
              <a:gd name="connsiteX429" fmla="*/ 2981589 w 12192000"/>
              <a:gd name="connsiteY429" fmla="*/ 250740 h 320590"/>
              <a:gd name="connsiteX430" fmla="*/ 2945077 w 12192000"/>
              <a:gd name="connsiteY430" fmla="*/ 269790 h 320590"/>
              <a:gd name="connsiteX431" fmla="*/ 2903802 w 12192000"/>
              <a:gd name="connsiteY431" fmla="*/ 285665 h 320590"/>
              <a:gd name="connsiteX432" fmla="*/ 2857764 w 12192000"/>
              <a:gd name="connsiteY432" fmla="*/ 299953 h 320590"/>
              <a:gd name="connsiteX433" fmla="*/ 2805377 w 12192000"/>
              <a:gd name="connsiteY433" fmla="*/ 311065 h 320590"/>
              <a:gd name="connsiteX434" fmla="*/ 2745052 w 12192000"/>
              <a:gd name="connsiteY434" fmla="*/ 319003 h 320590"/>
              <a:gd name="connsiteX435" fmla="*/ 2676789 w 12192000"/>
              <a:gd name="connsiteY435" fmla="*/ 320590 h 320590"/>
              <a:gd name="connsiteX436" fmla="*/ 2608527 w 12192000"/>
              <a:gd name="connsiteY436" fmla="*/ 319003 h 320590"/>
              <a:gd name="connsiteX437" fmla="*/ 2548202 w 12192000"/>
              <a:gd name="connsiteY437" fmla="*/ 311065 h 320590"/>
              <a:gd name="connsiteX438" fmla="*/ 2495814 w 12192000"/>
              <a:gd name="connsiteY438" fmla="*/ 299953 h 320590"/>
              <a:gd name="connsiteX439" fmla="*/ 2449777 w 12192000"/>
              <a:gd name="connsiteY439" fmla="*/ 285665 h 320590"/>
              <a:gd name="connsiteX440" fmla="*/ 2408502 w 12192000"/>
              <a:gd name="connsiteY440" fmla="*/ 269790 h 320590"/>
              <a:gd name="connsiteX441" fmla="*/ 2371989 w 12192000"/>
              <a:gd name="connsiteY441" fmla="*/ 250740 h 320590"/>
              <a:gd name="connsiteX442" fmla="*/ 2333889 w 12192000"/>
              <a:gd name="connsiteY442" fmla="*/ 231690 h 320590"/>
              <a:gd name="connsiteX443" fmla="*/ 2295789 w 12192000"/>
              <a:gd name="connsiteY443" fmla="*/ 212640 h 320590"/>
              <a:gd name="connsiteX444" fmla="*/ 2259277 w 12192000"/>
              <a:gd name="connsiteY444" fmla="*/ 196765 h 320590"/>
              <a:gd name="connsiteX445" fmla="*/ 2218002 w 12192000"/>
              <a:gd name="connsiteY445" fmla="*/ 180890 h 320590"/>
              <a:gd name="connsiteX446" fmla="*/ 2171964 w 12192000"/>
              <a:gd name="connsiteY446" fmla="*/ 165015 h 320590"/>
              <a:gd name="connsiteX447" fmla="*/ 2119577 w 12192000"/>
              <a:gd name="connsiteY447" fmla="*/ 153903 h 320590"/>
              <a:gd name="connsiteX448" fmla="*/ 2059252 w 12192000"/>
              <a:gd name="connsiteY448" fmla="*/ 147553 h 320590"/>
              <a:gd name="connsiteX449" fmla="*/ 1990989 w 12192000"/>
              <a:gd name="connsiteY449" fmla="*/ 144378 h 320590"/>
              <a:gd name="connsiteX450" fmla="*/ 1922727 w 12192000"/>
              <a:gd name="connsiteY450" fmla="*/ 147553 h 320590"/>
              <a:gd name="connsiteX451" fmla="*/ 1862402 w 12192000"/>
              <a:gd name="connsiteY451" fmla="*/ 153903 h 320590"/>
              <a:gd name="connsiteX452" fmla="*/ 1810014 w 12192000"/>
              <a:gd name="connsiteY452" fmla="*/ 165015 h 320590"/>
              <a:gd name="connsiteX453" fmla="*/ 1763977 w 12192000"/>
              <a:gd name="connsiteY453" fmla="*/ 180890 h 320590"/>
              <a:gd name="connsiteX454" fmla="*/ 1722702 w 12192000"/>
              <a:gd name="connsiteY454" fmla="*/ 196765 h 320590"/>
              <a:gd name="connsiteX455" fmla="*/ 1686189 w 12192000"/>
              <a:gd name="connsiteY455" fmla="*/ 212640 h 320590"/>
              <a:gd name="connsiteX456" fmla="*/ 1648089 w 12192000"/>
              <a:gd name="connsiteY456" fmla="*/ 231690 h 320590"/>
              <a:gd name="connsiteX457" fmla="*/ 1609989 w 12192000"/>
              <a:gd name="connsiteY457" fmla="*/ 250740 h 320590"/>
              <a:gd name="connsiteX458" fmla="*/ 1573477 w 12192000"/>
              <a:gd name="connsiteY458" fmla="*/ 269790 h 320590"/>
              <a:gd name="connsiteX459" fmla="*/ 1532202 w 12192000"/>
              <a:gd name="connsiteY459" fmla="*/ 285665 h 320590"/>
              <a:gd name="connsiteX460" fmla="*/ 1486164 w 12192000"/>
              <a:gd name="connsiteY460" fmla="*/ 299953 h 320590"/>
              <a:gd name="connsiteX461" fmla="*/ 1433777 w 12192000"/>
              <a:gd name="connsiteY461" fmla="*/ 311065 h 320590"/>
              <a:gd name="connsiteX462" fmla="*/ 1373452 w 12192000"/>
              <a:gd name="connsiteY462" fmla="*/ 319003 h 320590"/>
              <a:gd name="connsiteX463" fmla="*/ 1305189 w 12192000"/>
              <a:gd name="connsiteY463" fmla="*/ 320590 h 320590"/>
              <a:gd name="connsiteX464" fmla="*/ 1236927 w 12192000"/>
              <a:gd name="connsiteY464" fmla="*/ 319003 h 320590"/>
              <a:gd name="connsiteX465" fmla="*/ 1176602 w 12192000"/>
              <a:gd name="connsiteY465" fmla="*/ 311065 h 320590"/>
              <a:gd name="connsiteX466" fmla="*/ 1124214 w 12192000"/>
              <a:gd name="connsiteY466" fmla="*/ 299953 h 320590"/>
              <a:gd name="connsiteX467" fmla="*/ 1078177 w 12192000"/>
              <a:gd name="connsiteY467" fmla="*/ 285665 h 320590"/>
              <a:gd name="connsiteX468" fmla="*/ 1036902 w 12192000"/>
              <a:gd name="connsiteY468" fmla="*/ 269790 h 320590"/>
              <a:gd name="connsiteX469" fmla="*/ 1000389 w 12192000"/>
              <a:gd name="connsiteY469" fmla="*/ 250740 h 320590"/>
              <a:gd name="connsiteX470" fmla="*/ 962289 w 12192000"/>
              <a:gd name="connsiteY470" fmla="*/ 231690 h 320590"/>
              <a:gd name="connsiteX471" fmla="*/ 924189 w 12192000"/>
              <a:gd name="connsiteY471" fmla="*/ 212640 h 320590"/>
              <a:gd name="connsiteX472" fmla="*/ 887677 w 12192000"/>
              <a:gd name="connsiteY472" fmla="*/ 196765 h 320590"/>
              <a:gd name="connsiteX473" fmla="*/ 846402 w 12192000"/>
              <a:gd name="connsiteY473" fmla="*/ 180890 h 320590"/>
              <a:gd name="connsiteX474" fmla="*/ 800364 w 12192000"/>
              <a:gd name="connsiteY474" fmla="*/ 165015 h 320590"/>
              <a:gd name="connsiteX475" fmla="*/ 747977 w 12192000"/>
              <a:gd name="connsiteY475" fmla="*/ 153903 h 320590"/>
              <a:gd name="connsiteX476" fmla="*/ 687652 w 12192000"/>
              <a:gd name="connsiteY476" fmla="*/ 147553 h 320590"/>
              <a:gd name="connsiteX477" fmla="*/ 619389 w 12192000"/>
              <a:gd name="connsiteY477" fmla="*/ 144378 h 320590"/>
              <a:gd name="connsiteX478" fmla="*/ 551127 w 12192000"/>
              <a:gd name="connsiteY478" fmla="*/ 147553 h 320590"/>
              <a:gd name="connsiteX479" fmla="*/ 490802 w 12192000"/>
              <a:gd name="connsiteY479" fmla="*/ 153903 h 320590"/>
              <a:gd name="connsiteX480" fmla="*/ 438414 w 12192000"/>
              <a:gd name="connsiteY480" fmla="*/ 165015 h 320590"/>
              <a:gd name="connsiteX481" fmla="*/ 392377 w 12192000"/>
              <a:gd name="connsiteY481" fmla="*/ 180890 h 320590"/>
              <a:gd name="connsiteX482" fmla="*/ 351102 w 12192000"/>
              <a:gd name="connsiteY482" fmla="*/ 196765 h 320590"/>
              <a:gd name="connsiteX483" fmla="*/ 314589 w 12192000"/>
              <a:gd name="connsiteY483" fmla="*/ 212640 h 320590"/>
              <a:gd name="connsiteX484" fmla="*/ 276489 w 12192000"/>
              <a:gd name="connsiteY484" fmla="*/ 231690 h 320590"/>
              <a:gd name="connsiteX485" fmla="*/ 238389 w 12192000"/>
              <a:gd name="connsiteY485" fmla="*/ 250740 h 320590"/>
              <a:gd name="connsiteX486" fmla="*/ 201877 w 12192000"/>
              <a:gd name="connsiteY486" fmla="*/ 269790 h 320590"/>
              <a:gd name="connsiteX487" fmla="*/ 160602 w 12192000"/>
              <a:gd name="connsiteY487" fmla="*/ 285665 h 320590"/>
              <a:gd name="connsiteX488" fmla="*/ 114564 w 12192000"/>
              <a:gd name="connsiteY488" fmla="*/ 299953 h 320590"/>
              <a:gd name="connsiteX489" fmla="*/ 62177 w 12192000"/>
              <a:gd name="connsiteY489" fmla="*/ 311065 h 320590"/>
              <a:gd name="connsiteX490" fmla="*/ 1852 w 12192000"/>
              <a:gd name="connsiteY490" fmla="*/ 319003 h 320590"/>
              <a:gd name="connsiteX491" fmla="*/ 0 w 12192000"/>
              <a:gd name="connsiteY491" fmla="*/ 319046 h 320590"/>
              <a:gd name="connsiteX492" fmla="*/ 0 w 12192000"/>
              <a:gd name="connsiteY492" fmla="*/ 174668 h 320590"/>
              <a:gd name="connsiteX493" fmla="*/ 1852 w 12192000"/>
              <a:gd name="connsiteY493" fmla="*/ 174625 h 320590"/>
              <a:gd name="connsiteX494" fmla="*/ 62177 w 12192000"/>
              <a:gd name="connsiteY494" fmla="*/ 166687 h 320590"/>
              <a:gd name="connsiteX495" fmla="*/ 114564 w 12192000"/>
              <a:gd name="connsiteY495" fmla="*/ 155575 h 320590"/>
              <a:gd name="connsiteX496" fmla="*/ 160602 w 12192000"/>
              <a:gd name="connsiteY496" fmla="*/ 141287 h 320590"/>
              <a:gd name="connsiteX497" fmla="*/ 201877 w 12192000"/>
              <a:gd name="connsiteY497" fmla="*/ 125412 h 320590"/>
              <a:gd name="connsiteX498" fmla="*/ 238389 w 12192000"/>
              <a:gd name="connsiteY498" fmla="*/ 106362 h 320590"/>
              <a:gd name="connsiteX499" fmla="*/ 276489 w 12192000"/>
              <a:gd name="connsiteY499" fmla="*/ 87312 h 320590"/>
              <a:gd name="connsiteX500" fmla="*/ 314589 w 12192000"/>
              <a:gd name="connsiteY500" fmla="*/ 68262 h 320590"/>
              <a:gd name="connsiteX501" fmla="*/ 351102 w 12192000"/>
              <a:gd name="connsiteY501" fmla="*/ 52387 h 320590"/>
              <a:gd name="connsiteX502" fmla="*/ 392377 w 12192000"/>
              <a:gd name="connsiteY502" fmla="*/ 36512 h 320590"/>
              <a:gd name="connsiteX503" fmla="*/ 438414 w 12192000"/>
              <a:gd name="connsiteY503" fmla="*/ 20637 h 320590"/>
              <a:gd name="connsiteX504" fmla="*/ 490802 w 12192000"/>
              <a:gd name="connsiteY504" fmla="*/ 9525 h 320590"/>
              <a:gd name="connsiteX505" fmla="*/ 551127 w 12192000"/>
              <a:gd name="connsiteY505" fmla="*/ 3175 h 320590"/>
              <a:gd name="connsiteX506" fmla="*/ 619389 w 12192000"/>
              <a:gd name="connsiteY506" fmla="*/ 0 h 3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12192000" h="320590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5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7" y="52387"/>
                </a:lnTo>
                <a:lnTo>
                  <a:pt x="5038989" y="68262"/>
                </a:lnTo>
                <a:lnTo>
                  <a:pt x="5077090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7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9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319046"/>
                </a:lnTo>
                <a:lnTo>
                  <a:pt x="12190146" y="319003"/>
                </a:lnTo>
                <a:lnTo>
                  <a:pt x="12129820" y="311066"/>
                </a:lnTo>
                <a:lnTo>
                  <a:pt x="12077432" y="299953"/>
                </a:lnTo>
                <a:lnTo>
                  <a:pt x="12031396" y="285665"/>
                </a:lnTo>
                <a:lnTo>
                  <a:pt x="11990120" y="269790"/>
                </a:lnTo>
                <a:lnTo>
                  <a:pt x="11953608" y="250740"/>
                </a:lnTo>
                <a:lnTo>
                  <a:pt x="11915508" y="231690"/>
                </a:lnTo>
                <a:lnTo>
                  <a:pt x="11877408" y="212640"/>
                </a:lnTo>
                <a:lnTo>
                  <a:pt x="11840896" y="196765"/>
                </a:lnTo>
                <a:lnTo>
                  <a:pt x="11799620" y="180890"/>
                </a:lnTo>
                <a:lnTo>
                  <a:pt x="11753582" y="165015"/>
                </a:lnTo>
                <a:lnTo>
                  <a:pt x="11701196" y="153903"/>
                </a:lnTo>
                <a:lnTo>
                  <a:pt x="11640870" y="147553"/>
                </a:lnTo>
                <a:lnTo>
                  <a:pt x="11572608" y="144378"/>
                </a:lnTo>
                <a:lnTo>
                  <a:pt x="11504346" y="147553"/>
                </a:lnTo>
                <a:lnTo>
                  <a:pt x="11444020" y="153903"/>
                </a:lnTo>
                <a:lnTo>
                  <a:pt x="11391632" y="165015"/>
                </a:lnTo>
                <a:lnTo>
                  <a:pt x="11345596" y="180890"/>
                </a:lnTo>
                <a:lnTo>
                  <a:pt x="11304320" y="196765"/>
                </a:lnTo>
                <a:lnTo>
                  <a:pt x="11267808" y="212640"/>
                </a:lnTo>
                <a:lnTo>
                  <a:pt x="11229708" y="231690"/>
                </a:lnTo>
                <a:lnTo>
                  <a:pt x="11191608" y="250740"/>
                </a:lnTo>
                <a:lnTo>
                  <a:pt x="11155096" y="269790"/>
                </a:lnTo>
                <a:lnTo>
                  <a:pt x="11113820" y="285665"/>
                </a:lnTo>
                <a:lnTo>
                  <a:pt x="11067782" y="299953"/>
                </a:lnTo>
                <a:lnTo>
                  <a:pt x="11015396" y="311065"/>
                </a:lnTo>
                <a:lnTo>
                  <a:pt x="10955070" y="319003"/>
                </a:lnTo>
                <a:lnTo>
                  <a:pt x="10886808" y="320590"/>
                </a:lnTo>
                <a:lnTo>
                  <a:pt x="10818546" y="319003"/>
                </a:lnTo>
                <a:lnTo>
                  <a:pt x="10758220" y="311065"/>
                </a:lnTo>
                <a:lnTo>
                  <a:pt x="10705832" y="299953"/>
                </a:lnTo>
                <a:lnTo>
                  <a:pt x="10659796" y="285665"/>
                </a:lnTo>
                <a:lnTo>
                  <a:pt x="10618520" y="269790"/>
                </a:lnTo>
                <a:lnTo>
                  <a:pt x="10582008" y="250740"/>
                </a:lnTo>
                <a:lnTo>
                  <a:pt x="10543908" y="231690"/>
                </a:lnTo>
                <a:lnTo>
                  <a:pt x="10505808" y="212640"/>
                </a:lnTo>
                <a:lnTo>
                  <a:pt x="10469296" y="196765"/>
                </a:lnTo>
                <a:lnTo>
                  <a:pt x="10428020" y="180890"/>
                </a:lnTo>
                <a:lnTo>
                  <a:pt x="10381982" y="165015"/>
                </a:lnTo>
                <a:lnTo>
                  <a:pt x="10329596" y="153903"/>
                </a:lnTo>
                <a:lnTo>
                  <a:pt x="10269270" y="147553"/>
                </a:lnTo>
                <a:lnTo>
                  <a:pt x="10201008" y="144378"/>
                </a:lnTo>
                <a:lnTo>
                  <a:pt x="10132746" y="147553"/>
                </a:lnTo>
                <a:lnTo>
                  <a:pt x="10072420" y="153903"/>
                </a:lnTo>
                <a:lnTo>
                  <a:pt x="10020032" y="165015"/>
                </a:lnTo>
                <a:lnTo>
                  <a:pt x="9973996" y="180890"/>
                </a:lnTo>
                <a:lnTo>
                  <a:pt x="9932720" y="196765"/>
                </a:lnTo>
                <a:lnTo>
                  <a:pt x="9896208" y="212640"/>
                </a:lnTo>
                <a:lnTo>
                  <a:pt x="9820008" y="250740"/>
                </a:lnTo>
                <a:lnTo>
                  <a:pt x="9783496" y="269790"/>
                </a:lnTo>
                <a:lnTo>
                  <a:pt x="9742220" y="285665"/>
                </a:lnTo>
                <a:lnTo>
                  <a:pt x="9696182" y="299953"/>
                </a:lnTo>
                <a:lnTo>
                  <a:pt x="9643796" y="311065"/>
                </a:lnTo>
                <a:lnTo>
                  <a:pt x="9583470" y="319003"/>
                </a:lnTo>
                <a:lnTo>
                  <a:pt x="9515208" y="320590"/>
                </a:lnTo>
                <a:lnTo>
                  <a:pt x="9446946" y="319003"/>
                </a:lnTo>
                <a:lnTo>
                  <a:pt x="9386620" y="311065"/>
                </a:lnTo>
                <a:lnTo>
                  <a:pt x="9334232" y="299953"/>
                </a:lnTo>
                <a:lnTo>
                  <a:pt x="9288196" y="285665"/>
                </a:lnTo>
                <a:lnTo>
                  <a:pt x="9246920" y="269790"/>
                </a:lnTo>
                <a:lnTo>
                  <a:pt x="9210408" y="250740"/>
                </a:lnTo>
                <a:lnTo>
                  <a:pt x="9172308" y="231690"/>
                </a:lnTo>
                <a:lnTo>
                  <a:pt x="9134208" y="212640"/>
                </a:lnTo>
                <a:lnTo>
                  <a:pt x="9097696" y="196765"/>
                </a:lnTo>
                <a:lnTo>
                  <a:pt x="9056420" y="180890"/>
                </a:lnTo>
                <a:lnTo>
                  <a:pt x="9010382" y="165015"/>
                </a:lnTo>
                <a:lnTo>
                  <a:pt x="8957996" y="153903"/>
                </a:lnTo>
                <a:lnTo>
                  <a:pt x="8897670" y="147553"/>
                </a:lnTo>
                <a:lnTo>
                  <a:pt x="8827820" y="144378"/>
                </a:lnTo>
                <a:lnTo>
                  <a:pt x="8761146" y="147553"/>
                </a:lnTo>
                <a:lnTo>
                  <a:pt x="8700820" y="153903"/>
                </a:lnTo>
                <a:lnTo>
                  <a:pt x="8648432" y="165015"/>
                </a:lnTo>
                <a:lnTo>
                  <a:pt x="8602396" y="180890"/>
                </a:lnTo>
                <a:lnTo>
                  <a:pt x="8561120" y="196765"/>
                </a:lnTo>
                <a:lnTo>
                  <a:pt x="8524608" y="212640"/>
                </a:lnTo>
                <a:lnTo>
                  <a:pt x="8486508" y="231690"/>
                </a:lnTo>
                <a:lnTo>
                  <a:pt x="8448408" y="250740"/>
                </a:lnTo>
                <a:lnTo>
                  <a:pt x="8411896" y="269790"/>
                </a:lnTo>
                <a:lnTo>
                  <a:pt x="8370621" y="285665"/>
                </a:lnTo>
                <a:lnTo>
                  <a:pt x="8324583" y="299953"/>
                </a:lnTo>
                <a:lnTo>
                  <a:pt x="8272196" y="311065"/>
                </a:lnTo>
                <a:lnTo>
                  <a:pt x="8211871" y="319003"/>
                </a:lnTo>
                <a:lnTo>
                  <a:pt x="8143608" y="320590"/>
                </a:lnTo>
                <a:lnTo>
                  <a:pt x="8075346" y="319003"/>
                </a:lnTo>
                <a:lnTo>
                  <a:pt x="8015021" y="311065"/>
                </a:lnTo>
                <a:lnTo>
                  <a:pt x="7962633" y="299953"/>
                </a:lnTo>
                <a:lnTo>
                  <a:pt x="7916596" y="285665"/>
                </a:lnTo>
                <a:lnTo>
                  <a:pt x="7875321" y="269790"/>
                </a:lnTo>
                <a:lnTo>
                  <a:pt x="7838808" y="250740"/>
                </a:lnTo>
                <a:lnTo>
                  <a:pt x="7800708" y="231690"/>
                </a:lnTo>
                <a:lnTo>
                  <a:pt x="7762608" y="212640"/>
                </a:lnTo>
                <a:lnTo>
                  <a:pt x="7726096" y="196765"/>
                </a:lnTo>
                <a:lnTo>
                  <a:pt x="7684821" y="180890"/>
                </a:lnTo>
                <a:lnTo>
                  <a:pt x="7638783" y="165015"/>
                </a:lnTo>
                <a:lnTo>
                  <a:pt x="7586396" y="153903"/>
                </a:lnTo>
                <a:lnTo>
                  <a:pt x="7526071" y="147553"/>
                </a:lnTo>
                <a:lnTo>
                  <a:pt x="7457808" y="144378"/>
                </a:lnTo>
                <a:lnTo>
                  <a:pt x="7389546" y="147553"/>
                </a:lnTo>
                <a:lnTo>
                  <a:pt x="7329221" y="153903"/>
                </a:lnTo>
                <a:lnTo>
                  <a:pt x="7276833" y="165015"/>
                </a:lnTo>
                <a:lnTo>
                  <a:pt x="7230796" y="180890"/>
                </a:lnTo>
                <a:lnTo>
                  <a:pt x="7189521" y="196765"/>
                </a:lnTo>
                <a:lnTo>
                  <a:pt x="7153008" y="212640"/>
                </a:lnTo>
                <a:lnTo>
                  <a:pt x="7114908" y="231690"/>
                </a:lnTo>
                <a:lnTo>
                  <a:pt x="7076808" y="250740"/>
                </a:lnTo>
                <a:lnTo>
                  <a:pt x="7040296" y="269790"/>
                </a:lnTo>
                <a:lnTo>
                  <a:pt x="6999021" y="285665"/>
                </a:lnTo>
                <a:lnTo>
                  <a:pt x="6952983" y="299953"/>
                </a:lnTo>
                <a:lnTo>
                  <a:pt x="6900596" y="311065"/>
                </a:lnTo>
                <a:lnTo>
                  <a:pt x="6840271" y="319003"/>
                </a:lnTo>
                <a:lnTo>
                  <a:pt x="6781799" y="320363"/>
                </a:lnTo>
                <a:lnTo>
                  <a:pt x="6723327" y="319003"/>
                </a:lnTo>
                <a:lnTo>
                  <a:pt x="6663002" y="311065"/>
                </a:lnTo>
                <a:lnTo>
                  <a:pt x="6610614" y="299953"/>
                </a:lnTo>
                <a:lnTo>
                  <a:pt x="6564577" y="285665"/>
                </a:lnTo>
                <a:lnTo>
                  <a:pt x="6523302" y="269790"/>
                </a:lnTo>
                <a:lnTo>
                  <a:pt x="6486789" y="250740"/>
                </a:lnTo>
                <a:lnTo>
                  <a:pt x="6448689" y="231690"/>
                </a:lnTo>
                <a:lnTo>
                  <a:pt x="6410589" y="212640"/>
                </a:lnTo>
                <a:lnTo>
                  <a:pt x="6374077" y="196765"/>
                </a:lnTo>
                <a:lnTo>
                  <a:pt x="6332802" y="180890"/>
                </a:lnTo>
                <a:lnTo>
                  <a:pt x="6286764" y="165015"/>
                </a:lnTo>
                <a:lnTo>
                  <a:pt x="6234377" y="153903"/>
                </a:lnTo>
                <a:lnTo>
                  <a:pt x="6174052" y="147553"/>
                </a:lnTo>
                <a:lnTo>
                  <a:pt x="6105789" y="144378"/>
                </a:lnTo>
                <a:lnTo>
                  <a:pt x="6095999" y="144833"/>
                </a:lnTo>
                <a:lnTo>
                  <a:pt x="6086209" y="144378"/>
                </a:lnTo>
                <a:lnTo>
                  <a:pt x="6017947" y="147553"/>
                </a:lnTo>
                <a:lnTo>
                  <a:pt x="5957621" y="153903"/>
                </a:lnTo>
                <a:lnTo>
                  <a:pt x="5905234" y="165015"/>
                </a:lnTo>
                <a:lnTo>
                  <a:pt x="5859196" y="180890"/>
                </a:lnTo>
                <a:lnTo>
                  <a:pt x="5817921" y="196765"/>
                </a:lnTo>
                <a:lnTo>
                  <a:pt x="5781408" y="212640"/>
                </a:lnTo>
                <a:lnTo>
                  <a:pt x="5743308" y="231690"/>
                </a:lnTo>
                <a:lnTo>
                  <a:pt x="5705209" y="250740"/>
                </a:lnTo>
                <a:lnTo>
                  <a:pt x="5668696" y="269790"/>
                </a:lnTo>
                <a:lnTo>
                  <a:pt x="5627421" y="285665"/>
                </a:lnTo>
                <a:lnTo>
                  <a:pt x="5581383" y="299953"/>
                </a:lnTo>
                <a:lnTo>
                  <a:pt x="5528996" y="311065"/>
                </a:lnTo>
                <a:lnTo>
                  <a:pt x="5468671" y="319003"/>
                </a:lnTo>
                <a:lnTo>
                  <a:pt x="5410199" y="320363"/>
                </a:lnTo>
                <a:lnTo>
                  <a:pt x="5351727" y="319003"/>
                </a:lnTo>
                <a:lnTo>
                  <a:pt x="5291401" y="311065"/>
                </a:lnTo>
                <a:lnTo>
                  <a:pt x="5239014" y="299953"/>
                </a:lnTo>
                <a:lnTo>
                  <a:pt x="5192977" y="285665"/>
                </a:lnTo>
                <a:lnTo>
                  <a:pt x="5151701" y="269790"/>
                </a:lnTo>
                <a:lnTo>
                  <a:pt x="5115189" y="250740"/>
                </a:lnTo>
                <a:lnTo>
                  <a:pt x="5077090" y="231690"/>
                </a:lnTo>
                <a:lnTo>
                  <a:pt x="5038989" y="212640"/>
                </a:lnTo>
                <a:lnTo>
                  <a:pt x="5002477" y="196765"/>
                </a:lnTo>
                <a:lnTo>
                  <a:pt x="4961201" y="180890"/>
                </a:lnTo>
                <a:lnTo>
                  <a:pt x="4915165" y="165015"/>
                </a:lnTo>
                <a:lnTo>
                  <a:pt x="4862777" y="153903"/>
                </a:lnTo>
                <a:lnTo>
                  <a:pt x="4802453" y="147553"/>
                </a:lnTo>
                <a:lnTo>
                  <a:pt x="4734189" y="144378"/>
                </a:lnTo>
                <a:lnTo>
                  <a:pt x="4665928" y="147553"/>
                </a:lnTo>
                <a:lnTo>
                  <a:pt x="4605602" y="153903"/>
                </a:lnTo>
                <a:lnTo>
                  <a:pt x="4553215" y="165015"/>
                </a:lnTo>
                <a:lnTo>
                  <a:pt x="4507177" y="180890"/>
                </a:lnTo>
                <a:lnTo>
                  <a:pt x="4465902" y="196765"/>
                </a:lnTo>
                <a:lnTo>
                  <a:pt x="4429389" y="212640"/>
                </a:lnTo>
                <a:lnTo>
                  <a:pt x="4353189" y="250740"/>
                </a:lnTo>
                <a:lnTo>
                  <a:pt x="4316677" y="269790"/>
                </a:lnTo>
                <a:lnTo>
                  <a:pt x="4275402" y="285665"/>
                </a:lnTo>
                <a:lnTo>
                  <a:pt x="4229364" y="299953"/>
                </a:lnTo>
                <a:lnTo>
                  <a:pt x="4176977" y="311065"/>
                </a:lnTo>
                <a:lnTo>
                  <a:pt x="4116652" y="319003"/>
                </a:lnTo>
                <a:lnTo>
                  <a:pt x="4048389" y="320590"/>
                </a:lnTo>
                <a:lnTo>
                  <a:pt x="3980127" y="319003"/>
                </a:lnTo>
                <a:lnTo>
                  <a:pt x="3919802" y="311065"/>
                </a:lnTo>
                <a:lnTo>
                  <a:pt x="3867414" y="299953"/>
                </a:lnTo>
                <a:lnTo>
                  <a:pt x="3821377" y="285665"/>
                </a:lnTo>
                <a:lnTo>
                  <a:pt x="3780102" y="269790"/>
                </a:lnTo>
                <a:lnTo>
                  <a:pt x="3743589" y="250740"/>
                </a:lnTo>
                <a:lnTo>
                  <a:pt x="3705489" y="231690"/>
                </a:lnTo>
                <a:lnTo>
                  <a:pt x="3667389" y="212640"/>
                </a:lnTo>
                <a:lnTo>
                  <a:pt x="3630877" y="196765"/>
                </a:lnTo>
                <a:lnTo>
                  <a:pt x="3589602" y="180890"/>
                </a:lnTo>
                <a:lnTo>
                  <a:pt x="3543564" y="165015"/>
                </a:lnTo>
                <a:lnTo>
                  <a:pt x="3491177" y="153903"/>
                </a:lnTo>
                <a:lnTo>
                  <a:pt x="3430852" y="147553"/>
                </a:lnTo>
                <a:lnTo>
                  <a:pt x="3361002" y="144378"/>
                </a:lnTo>
                <a:lnTo>
                  <a:pt x="3294327" y="147553"/>
                </a:lnTo>
                <a:lnTo>
                  <a:pt x="3234002" y="153903"/>
                </a:lnTo>
                <a:lnTo>
                  <a:pt x="3181614" y="165015"/>
                </a:lnTo>
                <a:lnTo>
                  <a:pt x="3135577" y="180890"/>
                </a:lnTo>
                <a:lnTo>
                  <a:pt x="3094302" y="196765"/>
                </a:lnTo>
                <a:lnTo>
                  <a:pt x="3057789" y="212640"/>
                </a:lnTo>
                <a:lnTo>
                  <a:pt x="3019689" y="231690"/>
                </a:lnTo>
                <a:lnTo>
                  <a:pt x="2981589" y="250740"/>
                </a:lnTo>
                <a:lnTo>
                  <a:pt x="2945077" y="269790"/>
                </a:lnTo>
                <a:lnTo>
                  <a:pt x="2903802" y="285665"/>
                </a:lnTo>
                <a:lnTo>
                  <a:pt x="2857764" y="299953"/>
                </a:lnTo>
                <a:lnTo>
                  <a:pt x="2805377" y="311065"/>
                </a:lnTo>
                <a:lnTo>
                  <a:pt x="2745052" y="319003"/>
                </a:lnTo>
                <a:lnTo>
                  <a:pt x="2676789" y="320590"/>
                </a:lnTo>
                <a:lnTo>
                  <a:pt x="2608527" y="319003"/>
                </a:lnTo>
                <a:lnTo>
                  <a:pt x="2548202" y="311065"/>
                </a:lnTo>
                <a:lnTo>
                  <a:pt x="2495814" y="299953"/>
                </a:lnTo>
                <a:lnTo>
                  <a:pt x="2449777" y="285665"/>
                </a:lnTo>
                <a:lnTo>
                  <a:pt x="2408502" y="269790"/>
                </a:lnTo>
                <a:lnTo>
                  <a:pt x="2371989" y="250740"/>
                </a:lnTo>
                <a:lnTo>
                  <a:pt x="2333889" y="231690"/>
                </a:lnTo>
                <a:lnTo>
                  <a:pt x="2295789" y="212640"/>
                </a:lnTo>
                <a:lnTo>
                  <a:pt x="2259277" y="196765"/>
                </a:lnTo>
                <a:lnTo>
                  <a:pt x="2218002" y="180890"/>
                </a:lnTo>
                <a:lnTo>
                  <a:pt x="2171964" y="165015"/>
                </a:lnTo>
                <a:lnTo>
                  <a:pt x="2119577" y="153903"/>
                </a:lnTo>
                <a:lnTo>
                  <a:pt x="2059252" y="147553"/>
                </a:lnTo>
                <a:lnTo>
                  <a:pt x="1990989" y="144378"/>
                </a:lnTo>
                <a:lnTo>
                  <a:pt x="1922727" y="147553"/>
                </a:lnTo>
                <a:lnTo>
                  <a:pt x="1862402" y="153903"/>
                </a:lnTo>
                <a:lnTo>
                  <a:pt x="1810014" y="165015"/>
                </a:lnTo>
                <a:lnTo>
                  <a:pt x="1763977" y="180890"/>
                </a:lnTo>
                <a:lnTo>
                  <a:pt x="1722702" y="196765"/>
                </a:lnTo>
                <a:lnTo>
                  <a:pt x="1686189" y="212640"/>
                </a:lnTo>
                <a:lnTo>
                  <a:pt x="1648089" y="231690"/>
                </a:lnTo>
                <a:lnTo>
                  <a:pt x="1609989" y="250740"/>
                </a:lnTo>
                <a:lnTo>
                  <a:pt x="1573477" y="269790"/>
                </a:lnTo>
                <a:lnTo>
                  <a:pt x="1532202" y="285665"/>
                </a:lnTo>
                <a:lnTo>
                  <a:pt x="1486164" y="299953"/>
                </a:lnTo>
                <a:lnTo>
                  <a:pt x="1433777" y="311065"/>
                </a:lnTo>
                <a:lnTo>
                  <a:pt x="1373452" y="319003"/>
                </a:lnTo>
                <a:lnTo>
                  <a:pt x="1305189" y="320590"/>
                </a:lnTo>
                <a:lnTo>
                  <a:pt x="1236927" y="319003"/>
                </a:lnTo>
                <a:lnTo>
                  <a:pt x="1176602" y="311065"/>
                </a:lnTo>
                <a:lnTo>
                  <a:pt x="1124214" y="299953"/>
                </a:lnTo>
                <a:lnTo>
                  <a:pt x="1078177" y="285665"/>
                </a:lnTo>
                <a:lnTo>
                  <a:pt x="1036902" y="269790"/>
                </a:lnTo>
                <a:lnTo>
                  <a:pt x="1000389" y="250740"/>
                </a:lnTo>
                <a:lnTo>
                  <a:pt x="962289" y="231690"/>
                </a:lnTo>
                <a:lnTo>
                  <a:pt x="924189" y="212640"/>
                </a:lnTo>
                <a:lnTo>
                  <a:pt x="887677" y="196765"/>
                </a:lnTo>
                <a:lnTo>
                  <a:pt x="846402" y="180890"/>
                </a:lnTo>
                <a:lnTo>
                  <a:pt x="800364" y="165015"/>
                </a:lnTo>
                <a:lnTo>
                  <a:pt x="747977" y="153903"/>
                </a:lnTo>
                <a:lnTo>
                  <a:pt x="687652" y="147553"/>
                </a:lnTo>
                <a:lnTo>
                  <a:pt x="619389" y="144378"/>
                </a:lnTo>
                <a:lnTo>
                  <a:pt x="551127" y="147553"/>
                </a:lnTo>
                <a:lnTo>
                  <a:pt x="490802" y="153903"/>
                </a:lnTo>
                <a:lnTo>
                  <a:pt x="438414" y="165015"/>
                </a:lnTo>
                <a:lnTo>
                  <a:pt x="392377" y="180890"/>
                </a:lnTo>
                <a:lnTo>
                  <a:pt x="351102" y="196765"/>
                </a:lnTo>
                <a:lnTo>
                  <a:pt x="314589" y="212640"/>
                </a:lnTo>
                <a:lnTo>
                  <a:pt x="276489" y="231690"/>
                </a:lnTo>
                <a:lnTo>
                  <a:pt x="238389" y="250740"/>
                </a:lnTo>
                <a:lnTo>
                  <a:pt x="201877" y="269790"/>
                </a:lnTo>
                <a:lnTo>
                  <a:pt x="160602" y="285665"/>
                </a:lnTo>
                <a:lnTo>
                  <a:pt x="114564" y="299953"/>
                </a:lnTo>
                <a:lnTo>
                  <a:pt x="62177" y="311065"/>
                </a:lnTo>
                <a:lnTo>
                  <a:pt x="1852" y="319003"/>
                </a:lnTo>
                <a:lnTo>
                  <a:pt x="0" y="31904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lnTo>
                  <a:pt x="6193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Substituent conținut 6" descr="O imagine care conține verde, perete, persoană&#10;&#10;Descriere generată automat">
            <a:extLst>
              <a:ext uri="{FF2B5EF4-FFF2-40B4-BE49-F238E27FC236}">
                <a16:creationId xmlns:a16="http://schemas.microsoft.com/office/drawing/2014/main" id="{EF5C9E88-681B-468D-93AC-2FA315F33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6096001" cy="4166039"/>
          </a:xfrm>
          <a:custGeom>
            <a:avLst/>
            <a:gdLst/>
            <a:ahLst/>
            <a:cxnLst/>
            <a:rect l="l" t="t" r="r" b="b"/>
            <a:pathLst>
              <a:path w="6096001" h="4166039">
                <a:moveTo>
                  <a:pt x="0" y="0"/>
                </a:moveTo>
                <a:lnTo>
                  <a:pt x="6096001" y="0"/>
                </a:lnTo>
                <a:lnTo>
                  <a:pt x="6096001" y="3990282"/>
                </a:lnTo>
                <a:lnTo>
                  <a:pt x="6095999" y="3990282"/>
                </a:lnTo>
                <a:lnTo>
                  <a:pt x="6086209" y="3989827"/>
                </a:lnTo>
                <a:lnTo>
                  <a:pt x="6017947" y="3993002"/>
                </a:lnTo>
                <a:lnTo>
                  <a:pt x="5957621" y="3999352"/>
                </a:lnTo>
                <a:lnTo>
                  <a:pt x="5905234" y="4010464"/>
                </a:lnTo>
                <a:lnTo>
                  <a:pt x="5859196" y="4026339"/>
                </a:lnTo>
                <a:lnTo>
                  <a:pt x="5817921" y="4042214"/>
                </a:lnTo>
                <a:lnTo>
                  <a:pt x="5781408" y="4058089"/>
                </a:lnTo>
                <a:lnTo>
                  <a:pt x="5743308" y="4077139"/>
                </a:lnTo>
                <a:lnTo>
                  <a:pt x="5705209" y="4096189"/>
                </a:lnTo>
                <a:lnTo>
                  <a:pt x="5668696" y="4115239"/>
                </a:lnTo>
                <a:lnTo>
                  <a:pt x="5627421" y="4131114"/>
                </a:lnTo>
                <a:lnTo>
                  <a:pt x="5581383" y="4145402"/>
                </a:lnTo>
                <a:lnTo>
                  <a:pt x="5528996" y="4156514"/>
                </a:lnTo>
                <a:lnTo>
                  <a:pt x="5468671" y="4164452"/>
                </a:lnTo>
                <a:lnTo>
                  <a:pt x="5410199" y="4165812"/>
                </a:lnTo>
                <a:lnTo>
                  <a:pt x="5351727" y="4164452"/>
                </a:lnTo>
                <a:lnTo>
                  <a:pt x="5291401" y="4156514"/>
                </a:lnTo>
                <a:lnTo>
                  <a:pt x="5239015" y="4145402"/>
                </a:lnTo>
                <a:lnTo>
                  <a:pt x="5192977" y="4131114"/>
                </a:lnTo>
                <a:lnTo>
                  <a:pt x="5151701" y="4115239"/>
                </a:lnTo>
                <a:lnTo>
                  <a:pt x="5115190" y="4096189"/>
                </a:lnTo>
                <a:lnTo>
                  <a:pt x="5077090" y="4077139"/>
                </a:lnTo>
                <a:lnTo>
                  <a:pt x="5038989" y="4058089"/>
                </a:lnTo>
                <a:lnTo>
                  <a:pt x="5002477" y="4042214"/>
                </a:lnTo>
                <a:lnTo>
                  <a:pt x="4961201" y="4026339"/>
                </a:lnTo>
                <a:lnTo>
                  <a:pt x="4915165" y="4010464"/>
                </a:lnTo>
                <a:lnTo>
                  <a:pt x="4862777" y="3999352"/>
                </a:lnTo>
                <a:lnTo>
                  <a:pt x="4802453" y="3993002"/>
                </a:lnTo>
                <a:lnTo>
                  <a:pt x="4734189" y="3989827"/>
                </a:lnTo>
                <a:lnTo>
                  <a:pt x="4665928" y="3993002"/>
                </a:lnTo>
                <a:lnTo>
                  <a:pt x="4605602" y="3999352"/>
                </a:lnTo>
                <a:lnTo>
                  <a:pt x="4553216" y="4010464"/>
                </a:lnTo>
                <a:lnTo>
                  <a:pt x="4507178" y="4026339"/>
                </a:lnTo>
                <a:lnTo>
                  <a:pt x="4465902" y="4042214"/>
                </a:lnTo>
                <a:lnTo>
                  <a:pt x="4429389" y="4058089"/>
                </a:lnTo>
                <a:lnTo>
                  <a:pt x="4353189" y="4096189"/>
                </a:lnTo>
                <a:lnTo>
                  <a:pt x="4316677" y="4115239"/>
                </a:lnTo>
                <a:lnTo>
                  <a:pt x="4275402" y="4131114"/>
                </a:lnTo>
                <a:lnTo>
                  <a:pt x="4229364" y="4145402"/>
                </a:lnTo>
                <a:lnTo>
                  <a:pt x="4176977" y="4156514"/>
                </a:lnTo>
                <a:lnTo>
                  <a:pt x="4116652" y="4164452"/>
                </a:lnTo>
                <a:lnTo>
                  <a:pt x="4048389" y="4166039"/>
                </a:lnTo>
                <a:lnTo>
                  <a:pt x="3980127" y="4164452"/>
                </a:lnTo>
                <a:lnTo>
                  <a:pt x="3919802" y="4156514"/>
                </a:lnTo>
                <a:lnTo>
                  <a:pt x="3867414" y="4145402"/>
                </a:lnTo>
                <a:lnTo>
                  <a:pt x="3821377" y="4131114"/>
                </a:lnTo>
                <a:lnTo>
                  <a:pt x="3780102" y="4115239"/>
                </a:lnTo>
                <a:lnTo>
                  <a:pt x="3743589" y="4096189"/>
                </a:lnTo>
                <a:lnTo>
                  <a:pt x="3705489" y="4077139"/>
                </a:lnTo>
                <a:lnTo>
                  <a:pt x="3667389" y="4058089"/>
                </a:lnTo>
                <a:lnTo>
                  <a:pt x="3630877" y="4042214"/>
                </a:lnTo>
                <a:lnTo>
                  <a:pt x="3589602" y="4026339"/>
                </a:lnTo>
                <a:lnTo>
                  <a:pt x="3543564" y="4010464"/>
                </a:lnTo>
                <a:lnTo>
                  <a:pt x="3491177" y="3999352"/>
                </a:lnTo>
                <a:lnTo>
                  <a:pt x="3430852" y="3993002"/>
                </a:lnTo>
                <a:lnTo>
                  <a:pt x="3361002" y="3989827"/>
                </a:lnTo>
                <a:lnTo>
                  <a:pt x="3294327" y="3993002"/>
                </a:lnTo>
                <a:lnTo>
                  <a:pt x="3234002" y="3999352"/>
                </a:lnTo>
                <a:lnTo>
                  <a:pt x="3181614" y="4010464"/>
                </a:lnTo>
                <a:lnTo>
                  <a:pt x="3135577" y="4026339"/>
                </a:lnTo>
                <a:lnTo>
                  <a:pt x="3094302" y="4042214"/>
                </a:lnTo>
                <a:lnTo>
                  <a:pt x="3057789" y="4058089"/>
                </a:lnTo>
                <a:lnTo>
                  <a:pt x="3019689" y="4077139"/>
                </a:lnTo>
                <a:lnTo>
                  <a:pt x="2981589" y="4096189"/>
                </a:lnTo>
                <a:lnTo>
                  <a:pt x="2945077" y="4115239"/>
                </a:lnTo>
                <a:lnTo>
                  <a:pt x="2903802" y="4131114"/>
                </a:lnTo>
                <a:lnTo>
                  <a:pt x="2857764" y="4145402"/>
                </a:lnTo>
                <a:lnTo>
                  <a:pt x="2805377" y="4156514"/>
                </a:lnTo>
                <a:lnTo>
                  <a:pt x="2745052" y="4164452"/>
                </a:lnTo>
                <a:lnTo>
                  <a:pt x="2676789" y="4166039"/>
                </a:lnTo>
                <a:lnTo>
                  <a:pt x="2608527" y="4164452"/>
                </a:lnTo>
                <a:lnTo>
                  <a:pt x="2548202" y="4156514"/>
                </a:lnTo>
                <a:lnTo>
                  <a:pt x="2495814" y="4145402"/>
                </a:lnTo>
                <a:lnTo>
                  <a:pt x="2449777" y="4131114"/>
                </a:lnTo>
                <a:lnTo>
                  <a:pt x="2408502" y="4115239"/>
                </a:lnTo>
                <a:lnTo>
                  <a:pt x="2371989" y="4096189"/>
                </a:lnTo>
                <a:lnTo>
                  <a:pt x="2333889" y="4077139"/>
                </a:lnTo>
                <a:lnTo>
                  <a:pt x="2295789" y="4058089"/>
                </a:lnTo>
                <a:lnTo>
                  <a:pt x="2259277" y="4042214"/>
                </a:lnTo>
                <a:lnTo>
                  <a:pt x="2218002" y="4026339"/>
                </a:lnTo>
                <a:lnTo>
                  <a:pt x="2171964" y="4010464"/>
                </a:lnTo>
                <a:lnTo>
                  <a:pt x="2119577" y="3999352"/>
                </a:lnTo>
                <a:lnTo>
                  <a:pt x="2059252" y="3993002"/>
                </a:lnTo>
                <a:lnTo>
                  <a:pt x="1990989" y="3989827"/>
                </a:lnTo>
                <a:lnTo>
                  <a:pt x="1922727" y="3993002"/>
                </a:lnTo>
                <a:lnTo>
                  <a:pt x="1862402" y="3999352"/>
                </a:lnTo>
                <a:lnTo>
                  <a:pt x="1810014" y="4010464"/>
                </a:lnTo>
                <a:lnTo>
                  <a:pt x="1763977" y="4026339"/>
                </a:lnTo>
                <a:lnTo>
                  <a:pt x="1722702" y="4042214"/>
                </a:lnTo>
                <a:lnTo>
                  <a:pt x="1686189" y="4058089"/>
                </a:lnTo>
                <a:lnTo>
                  <a:pt x="1648089" y="4077139"/>
                </a:lnTo>
                <a:lnTo>
                  <a:pt x="1609989" y="4096189"/>
                </a:lnTo>
                <a:lnTo>
                  <a:pt x="1573477" y="4115239"/>
                </a:lnTo>
                <a:lnTo>
                  <a:pt x="1532202" y="4131114"/>
                </a:lnTo>
                <a:lnTo>
                  <a:pt x="1486164" y="4145402"/>
                </a:lnTo>
                <a:lnTo>
                  <a:pt x="1433777" y="4156514"/>
                </a:lnTo>
                <a:lnTo>
                  <a:pt x="1373452" y="4164452"/>
                </a:lnTo>
                <a:lnTo>
                  <a:pt x="1305189" y="4166039"/>
                </a:lnTo>
                <a:lnTo>
                  <a:pt x="1236927" y="4164452"/>
                </a:lnTo>
                <a:lnTo>
                  <a:pt x="1176602" y="4156514"/>
                </a:lnTo>
                <a:lnTo>
                  <a:pt x="1124214" y="4145402"/>
                </a:lnTo>
                <a:lnTo>
                  <a:pt x="1078177" y="4131114"/>
                </a:lnTo>
                <a:lnTo>
                  <a:pt x="1036902" y="4115239"/>
                </a:lnTo>
                <a:lnTo>
                  <a:pt x="1000389" y="4096189"/>
                </a:lnTo>
                <a:lnTo>
                  <a:pt x="962289" y="4077139"/>
                </a:lnTo>
                <a:lnTo>
                  <a:pt x="924189" y="4058089"/>
                </a:lnTo>
                <a:lnTo>
                  <a:pt x="887677" y="4042214"/>
                </a:lnTo>
                <a:lnTo>
                  <a:pt x="846402" y="4026339"/>
                </a:lnTo>
                <a:lnTo>
                  <a:pt x="800364" y="4010464"/>
                </a:lnTo>
                <a:lnTo>
                  <a:pt x="747977" y="3999352"/>
                </a:lnTo>
                <a:lnTo>
                  <a:pt x="687652" y="3993002"/>
                </a:lnTo>
                <a:lnTo>
                  <a:pt x="619389" y="3989827"/>
                </a:lnTo>
                <a:lnTo>
                  <a:pt x="551127" y="3993002"/>
                </a:lnTo>
                <a:lnTo>
                  <a:pt x="490802" y="3999352"/>
                </a:lnTo>
                <a:lnTo>
                  <a:pt x="438414" y="4010464"/>
                </a:lnTo>
                <a:lnTo>
                  <a:pt x="392377" y="4026339"/>
                </a:lnTo>
                <a:lnTo>
                  <a:pt x="351102" y="4042214"/>
                </a:lnTo>
                <a:lnTo>
                  <a:pt x="314589" y="4058089"/>
                </a:lnTo>
                <a:lnTo>
                  <a:pt x="276489" y="4077139"/>
                </a:lnTo>
                <a:lnTo>
                  <a:pt x="238389" y="4096189"/>
                </a:lnTo>
                <a:lnTo>
                  <a:pt x="201877" y="4115239"/>
                </a:lnTo>
                <a:lnTo>
                  <a:pt x="160602" y="4131114"/>
                </a:lnTo>
                <a:lnTo>
                  <a:pt x="114564" y="4145402"/>
                </a:lnTo>
                <a:lnTo>
                  <a:pt x="62177" y="4156514"/>
                </a:lnTo>
                <a:lnTo>
                  <a:pt x="1852" y="4164452"/>
                </a:lnTo>
                <a:lnTo>
                  <a:pt x="0" y="4164495"/>
                </a:lnTo>
                <a:close/>
              </a:path>
            </a:pathLst>
          </a:custGeom>
        </p:spPr>
      </p:pic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CD6A0FA9-2A78-4BF7-B9C5-396FBBC39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84278" y="1"/>
            <a:ext cx="6107723" cy="4166039"/>
          </a:xfrm>
          <a:custGeom>
            <a:avLst/>
            <a:gdLst/>
            <a:ahLst/>
            <a:cxnLst/>
            <a:rect l="l" t="t" r="r" b="b"/>
            <a:pathLst>
              <a:path w="6107723" h="4166039">
                <a:moveTo>
                  <a:pt x="0" y="0"/>
                </a:moveTo>
                <a:lnTo>
                  <a:pt x="6107723" y="0"/>
                </a:lnTo>
                <a:lnTo>
                  <a:pt x="6107723" y="4164495"/>
                </a:lnTo>
                <a:lnTo>
                  <a:pt x="6105869" y="4164452"/>
                </a:lnTo>
                <a:lnTo>
                  <a:pt x="6045543" y="4156515"/>
                </a:lnTo>
                <a:lnTo>
                  <a:pt x="5993155" y="4145402"/>
                </a:lnTo>
                <a:lnTo>
                  <a:pt x="5947119" y="4131114"/>
                </a:lnTo>
                <a:lnTo>
                  <a:pt x="5905843" y="4115239"/>
                </a:lnTo>
                <a:lnTo>
                  <a:pt x="5869331" y="4096189"/>
                </a:lnTo>
                <a:lnTo>
                  <a:pt x="5831231" y="4077139"/>
                </a:lnTo>
                <a:lnTo>
                  <a:pt x="5793131" y="4058089"/>
                </a:lnTo>
                <a:lnTo>
                  <a:pt x="5756619" y="4042214"/>
                </a:lnTo>
                <a:lnTo>
                  <a:pt x="5715343" y="4026339"/>
                </a:lnTo>
                <a:lnTo>
                  <a:pt x="5669305" y="4010464"/>
                </a:lnTo>
                <a:lnTo>
                  <a:pt x="5616919" y="3999352"/>
                </a:lnTo>
                <a:lnTo>
                  <a:pt x="5556593" y="3993002"/>
                </a:lnTo>
                <a:lnTo>
                  <a:pt x="5488331" y="3989827"/>
                </a:lnTo>
                <a:lnTo>
                  <a:pt x="5420069" y="3993002"/>
                </a:lnTo>
                <a:lnTo>
                  <a:pt x="5359743" y="3999352"/>
                </a:lnTo>
                <a:lnTo>
                  <a:pt x="5307355" y="4010464"/>
                </a:lnTo>
                <a:lnTo>
                  <a:pt x="5261319" y="4026339"/>
                </a:lnTo>
                <a:lnTo>
                  <a:pt x="5220043" y="4042214"/>
                </a:lnTo>
                <a:lnTo>
                  <a:pt x="5183531" y="4058089"/>
                </a:lnTo>
                <a:lnTo>
                  <a:pt x="5145431" y="4077139"/>
                </a:lnTo>
                <a:lnTo>
                  <a:pt x="5107331" y="4096189"/>
                </a:lnTo>
                <a:lnTo>
                  <a:pt x="5070819" y="4115239"/>
                </a:lnTo>
                <a:lnTo>
                  <a:pt x="5029543" y="4131114"/>
                </a:lnTo>
                <a:lnTo>
                  <a:pt x="4983505" y="4145402"/>
                </a:lnTo>
                <a:lnTo>
                  <a:pt x="4931119" y="4156514"/>
                </a:lnTo>
                <a:lnTo>
                  <a:pt x="4870793" y="4164452"/>
                </a:lnTo>
                <a:lnTo>
                  <a:pt x="4802531" y="4166039"/>
                </a:lnTo>
                <a:lnTo>
                  <a:pt x="4734269" y="4164452"/>
                </a:lnTo>
                <a:lnTo>
                  <a:pt x="4673943" y="4156514"/>
                </a:lnTo>
                <a:lnTo>
                  <a:pt x="4621555" y="4145402"/>
                </a:lnTo>
                <a:lnTo>
                  <a:pt x="4575519" y="4131114"/>
                </a:lnTo>
                <a:lnTo>
                  <a:pt x="4534243" y="4115239"/>
                </a:lnTo>
                <a:lnTo>
                  <a:pt x="4497731" y="4096189"/>
                </a:lnTo>
                <a:lnTo>
                  <a:pt x="4459631" y="4077139"/>
                </a:lnTo>
                <a:lnTo>
                  <a:pt x="4421531" y="4058089"/>
                </a:lnTo>
                <a:lnTo>
                  <a:pt x="4385019" y="4042214"/>
                </a:lnTo>
                <a:lnTo>
                  <a:pt x="4343743" y="4026339"/>
                </a:lnTo>
                <a:lnTo>
                  <a:pt x="4297705" y="4010464"/>
                </a:lnTo>
                <a:lnTo>
                  <a:pt x="4245319" y="3999352"/>
                </a:lnTo>
                <a:lnTo>
                  <a:pt x="4184993" y="3993002"/>
                </a:lnTo>
                <a:lnTo>
                  <a:pt x="4116731" y="3989827"/>
                </a:lnTo>
                <a:lnTo>
                  <a:pt x="4048469" y="3993002"/>
                </a:lnTo>
                <a:lnTo>
                  <a:pt x="3988143" y="3999352"/>
                </a:lnTo>
                <a:lnTo>
                  <a:pt x="3935755" y="4010464"/>
                </a:lnTo>
                <a:lnTo>
                  <a:pt x="3889719" y="4026339"/>
                </a:lnTo>
                <a:lnTo>
                  <a:pt x="3848443" y="4042214"/>
                </a:lnTo>
                <a:lnTo>
                  <a:pt x="3811931" y="4058089"/>
                </a:lnTo>
                <a:lnTo>
                  <a:pt x="3735731" y="4096189"/>
                </a:lnTo>
                <a:lnTo>
                  <a:pt x="3699219" y="4115239"/>
                </a:lnTo>
                <a:lnTo>
                  <a:pt x="3657943" y="4131114"/>
                </a:lnTo>
                <a:lnTo>
                  <a:pt x="3611905" y="4145402"/>
                </a:lnTo>
                <a:lnTo>
                  <a:pt x="3559519" y="4156514"/>
                </a:lnTo>
                <a:lnTo>
                  <a:pt x="3499193" y="4164452"/>
                </a:lnTo>
                <a:lnTo>
                  <a:pt x="3430931" y="4166039"/>
                </a:lnTo>
                <a:lnTo>
                  <a:pt x="3362669" y="4164452"/>
                </a:lnTo>
                <a:lnTo>
                  <a:pt x="3302343" y="4156514"/>
                </a:lnTo>
                <a:lnTo>
                  <a:pt x="3249955" y="4145402"/>
                </a:lnTo>
                <a:lnTo>
                  <a:pt x="3203919" y="4131114"/>
                </a:lnTo>
                <a:lnTo>
                  <a:pt x="3162643" y="4115239"/>
                </a:lnTo>
                <a:lnTo>
                  <a:pt x="3126131" y="4096189"/>
                </a:lnTo>
                <a:lnTo>
                  <a:pt x="3088031" y="4077139"/>
                </a:lnTo>
                <a:lnTo>
                  <a:pt x="3049931" y="4058089"/>
                </a:lnTo>
                <a:lnTo>
                  <a:pt x="3013419" y="4042214"/>
                </a:lnTo>
                <a:lnTo>
                  <a:pt x="2972143" y="4026339"/>
                </a:lnTo>
                <a:lnTo>
                  <a:pt x="2926105" y="4010464"/>
                </a:lnTo>
                <a:lnTo>
                  <a:pt x="2873719" y="3999352"/>
                </a:lnTo>
                <a:lnTo>
                  <a:pt x="2813393" y="3993002"/>
                </a:lnTo>
                <a:lnTo>
                  <a:pt x="2743543" y="3989827"/>
                </a:lnTo>
                <a:lnTo>
                  <a:pt x="2676869" y="3993002"/>
                </a:lnTo>
                <a:lnTo>
                  <a:pt x="2616543" y="3999352"/>
                </a:lnTo>
                <a:lnTo>
                  <a:pt x="2564155" y="4010464"/>
                </a:lnTo>
                <a:lnTo>
                  <a:pt x="2518119" y="4026339"/>
                </a:lnTo>
                <a:lnTo>
                  <a:pt x="2476843" y="4042214"/>
                </a:lnTo>
                <a:lnTo>
                  <a:pt x="2440331" y="4058089"/>
                </a:lnTo>
                <a:lnTo>
                  <a:pt x="2402231" y="4077139"/>
                </a:lnTo>
                <a:lnTo>
                  <a:pt x="2364131" y="4096189"/>
                </a:lnTo>
                <a:lnTo>
                  <a:pt x="2327619" y="4115239"/>
                </a:lnTo>
                <a:lnTo>
                  <a:pt x="2286344" y="4131114"/>
                </a:lnTo>
                <a:lnTo>
                  <a:pt x="2240306" y="4145402"/>
                </a:lnTo>
                <a:lnTo>
                  <a:pt x="2187919" y="4156514"/>
                </a:lnTo>
                <a:lnTo>
                  <a:pt x="2127594" y="4164452"/>
                </a:lnTo>
                <a:lnTo>
                  <a:pt x="2059331" y="4166039"/>
                </a:lnTo>
                <a:lnTo>
                  <a:pt x="1991069" y="4164452"/>
                </a:lnTo>
                <a:lnTo>
                  <a:pt x="1930744" y="4156514"/>
                </a:lnTo>
                <a:lnTo>
                  <a:pt x="1878356" y="4145402"/>
                </a:lnTo>
                <a:lnTo>
                  <a:pt x="1832319" y="4131114"/>
                </a:lnTo>
                <a:lnTo>
                  <a:pt x="1791044" y="4115239"/>
                </a:lnTo>
                <a:lnTo>
                  <a:pt x="1754531" y="4096189"/>
                </a:lnTo>
                <a:lnTo>
                  <a:pt x="1716431" y="4077139"/>
                </a:lnTo>
                <a:lnTo>
                  <a:pt x="1678331" y="4058089"/>
                </a:lnTo>
                <a:lnTo>
                  <a:pt x="1641819" y="4042214"/>
                </a:lnTo>
                <a:lnTo>
                  <a:pt x="1600544" y="4026339"/>
                </a:lnTo>
                <a:lnTo>
                  <a:pt x="1554506" y="4010464"/>
                </a:lnTo>
                <a:lnTo>
                  <a:pt x="1502119" y="3999352"/>
                </a:lnTo>
                <a:lnTo>
                  <a:pt x="1441794" y="3993002"/>
                </a:lnTo>
                <a:lnTo>
                  <a:pt x="1373531" y="3989827"/>
                </a:lnTo>
                <a:lnTo>
                  <a:pt x="1305269" y="3993002"/>
                </a:lnTo>
                <a:lnTo>
                  <a:pt x="1244944" y="3999352"/>
                </a:lnTo>
                <a:lnTo>
                  <a:pt x="1192556" y="4010464"/>
                </a:lnTo>
                <a:lnTo>
                  <a:pt x="1146519" y="4026339"/>
                </a:lnTo>
                <a:lnTo>
                  <a:pt x="1105244" y="4042214"/>
                </a:lnTo>
                <a:lnTo>
                  <a:pt x="1068731" y="4058089"/>
                </a:lnTo>
                <a:lnTo>
                  <a:pt x="1030631" y="4077139"/>
                </a:lnTo>
                <a:lnTo>
                  <a:pt x="992531" y="4096189"/>
                </a:lnTo>
                <a:lnTo>
                  <a:pt x="956019" y="4115239"/>
                </a:lnTo>
                <a:lnTo>
                  <a:pt x="914744" y="4131114"/>
                </a:lnTo>
                <a:lnTo>
                  <a:pt x="868706" y="4145402"/>
                </a:lnTo>
                <a:lnTo>
                  <a:pt x="816319" y="4156514"/>
                </a:lnTo>
                <a:lnTo>
                  <a:pt x="755994" y="4164452"/>
                </a:lnTo>
                <a:lnTo>
                  <a:pt x="697522" y="4165812"/>
                </a:lnTo>
                <a:lnTo>
                  <a:pt x="639050" y="4164452"/>
                </a:lnTo>
                <a:lnTo>
                  <a:pt x="578725" y="4156514"/>
                </a:lnTo>
                <a:lnTo>
                  <a:pt x="526337" y="4145402"/>
                </a:lnTo>
                <a:lnTo>
                  <a:pt x="480300" y="4131114"/>
                </a:lnTo>
                <a:lnTo>
                  <a:pt x="439025" y="4115239"/>
                </a:lnTo>
                <a:lnTo>
                  <a:pt x="402512" y="4096189"/>
                </a:lnTo>
                <a:lnTo>
                  <a:pt x="364412" y="4077139"/>
                </a:lnTo>
                <a:lnTo>
                  <a:pt x="326312" y="4058089"/>
                </a:lnTo>
                <a:lnTo>
                  <a:pt x="289800" y="4042214"/>
                </a:lnTo>
                <a:lnTo>
                  <a:pt x="248525" y="4026339"/>
                </a:lnTo>
                <a:lnTo>
                  <a:pt x="202488" y="4010464"/>
                </a:lnTo>
                <a:lnTo>
                  <a:pt x="150101" y="3999352"/>
                </a:lnTo>
                <a:lnTo>
                  <a:pt x="89775" y="3993002"/>
                </a:lnTo>
                <a:lnTo>
                  <a:pt x="21512" y="3989827"/>
                </a:lnTo>
                <a:lnTo>
                  <a:pt x="11722" y="3990282"/>
                </a:lnTo>
                <a:lnTo>
                  <a:pt x="1932" y="3989827"/>
                </a:lnTo>
                <a:lnTo>
                  <a:pt x="0" y="398991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1DB4C87-CE82-4715-AB99-5CFE61A4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1" y="776436"/>
            <a:ext cx="528251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Yvett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adtál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életet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fontosabb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leckét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arra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hogyan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kell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élni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minden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jónak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forrása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15C994E-C16A-4473-A617-F726D9FD2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</p:spPr>
      </p:pic>
      <p:pic>
        <p:nvPicPr>
          <p:cNvPr id="7" name="Substituent conținut 6" descr="O imagine care conține text, persoană, perete, interior&#10;&#10;Descriere generată automat">
            <a:extLst>
              <a:ext uri="{FF2B5EF4-FFF2-40B4-BE49-F238E27FC236}">
                <a16:creationId xmlns:a16="http://schemas.microsoft.com/office/drawing/2014/main" id="{B3BE47C4-EB14-443E-9DBF-ED8A1360D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909481" y="3429000"/>
            <a:ext cx="5282519" cy="342900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819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AD343D6-4401-4300-BB69-CF03F430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734"/>
            <a:ext cx="10537826" cy="954107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Klemi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világra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hoztál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87F6C058-83DC-447B-BD72-2571028EF0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685E723-A168-432A-80FC-FE4A5B86D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36E7633-D204-4C70-AA1D-FC904463E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14035"/>
            <a:ext cx="12192000" cy="1203824"/>
            <a:chOff x="0" y="3014035"/>
            <a:chExt cx="12192000" cy="120382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A9B54-D89F-4BC6-9210-8D9066660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62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49C648B-1331-428B-BBB3-D8B69D31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014035"/>
              <a:ext cx="12192000" cy="1203824"/>
            </a:xfrm>
            <a:custGeom>
              <a:avLst/>
              <a:gdLst>
                <a:gd name="connsiteX0" fmla="*/ 12192000 w 12192000"/>
                <a:gd name="connsiteY0" fmla="*/ 0 h 1203824"/>
                <a:gd name="connsiteX1" fmla="*/ 12192000 w 12192000"/>
                <a:gd name="connsiteY1" fmla="*/ 463429 h 1203824"/>
                <a:gd name="connsiteX2" fmla="*/ 12190876 w 12192000"/>
                <a:gd name="connsiteY2" fmla="*/ 463512 h 1203824"/>
                <a:gd name="connsiteX3" fmla="*/ 12077245 w 12192000"/>
                <a:gd name="connsiteY3" fmla="*/ 476327 h 1203824"/>
                <a:gd name="connsiteX4" fmla="*/ 11984517 w 12192000"/>
                <a:gd name="connsiteY4" fmla="*/ 479927 h 1203824"/>
                <a:gd name="connsiteX5" fmla="*/ 11951600 w 12192000"/>
                <a:gd name="connsiteY5" fmla="*/ 478957 h 1203824"/>
                <a:gd name="connsiteX6" fmla="*/ 11690904 w 12192000"/>
                <a:gd name="connsiteY6" fmla="*/ 471970 h 1203824"/>
                <a:gd name="connsiteX7" fmla="*/ 11413965 w 12192000"/>
                <a:gd name="connsiteY7" fmla="*/ 476172 h 1203824"/>
                <a:gd name="connsiteX8" fmla="*/ 11240739 w 12192000"/>
                <a:gd name="connsiteY8" fmla="*/ 523169 h 1203824"/>
                <a:gd name="connsiteX9" fmla="*/ 11175005 w 12192000"/>
                <a:gd name="connsiteY9" fmla="*/ 532169 h 1203824"/>
                <a:gd name="connsiteX10" fmla="*/ 10873726 w 12192000"/>
                <a:gd name="connsiteY10" fmla="*/ 580253 h 1203824"/>
                <a:gd name="connsiteX11" fmla="*/ 10821306 w 12192000"/>
                <a:gd name="connsiteY11" fmla="*/ 593207 h 1203824"/>
                <a:gd name="connsiteX12" fmla="*/ 10530811 w 12192000"/>
                <a:gd name="connsiteY12" fmla="*/ 612184 h 1203824"/>
                <a:gd name="connsiteX13" fmla="*/ 10426049 w 12192000"/>
                <a:gd name="connsiteY13" fmla="*/ 623354 h 1203824"/>
                <a:gd name="connsiteX14" fmla="*/ 10329156 w 12192000"/>
                <a:gd name="connsiteY14" fmla="*/ 630948 h 1203824"/>
                <a:gd name="connsiteX15" fmla="*/ 10194727 w 12192000"/>
                <a:gd name="connsiteY15" fmla="*/ 648617 h 1203824"/>
                <a:gd name="connsiteX16" fmla="*/ 10055906 w 12192000"/>
                <a:gd name="connsiteY16" fmla="*/ 671256 h 1203824"/>
                <a:gd name="connsiteX17" fmla="*/ 9900551 w 12192000"/>
                <a:gd name="connsiteY17" fmla="*/ 692855 h 1203824"/>
                <a:gd name="connsiteX18" fmla="*/ 9838464 w 12192000"/>
                <a:gd name="connsiteY18" fmla="*/ 696804 h 1203824"/>
                <a:gd name="connsiteX19" fmla="*/ 9672957 w 12192000"/>
                <a:gd name="connsiteY19" fmla="*/ 723816 h 1203824"/>
                <a:gd name="connsiteX20" fmla="*/ 9585066 w 12192000"/>
                <a:gd name="connsiteY20" fmla="*/ 730692 h 1203824"/>
                <a:gd name="connsiteX21" fmla="*/ 9441407 w 12192000"/>
                <a:gd name="connsiteY21" fmla="*/ 750055 h 1203824"/>
                <a:gd name="connsiteX22" fmla="*/ 9394459 w 12192000"/>
                <a:gd name="connsiteY22" fmla="*/ 755431 h 1203824"/>
                <a:gd name="connsiteX23" fmla="*/ 9352590 w 12192000"/>
                <a:gd name="connsiteY23" fmla="*/ 760650 h 1203824"/>
                <a:gd name="connsiteX24" fmla="*/ 9211614 w 12192000"/>
                <a:gd name="connsiteY24" fmla="*/ 796248 h 1203824"/>
                <a:gd name="connsiteX25" fmla="*/ 9084667 w 12192000"/>
                <a:gd name="connsiteY25" fmla="*/ 815303 h 1203824"/>
                <a:gd name="connsiteX26" fmla="*/ 8863666 w 12192000"/>
                <a:gd name="connsiteY26" fmla="*/ 859298 h 1203824"/>
                <a:gd name="connsiteX27" fmla="*/ 8813796 w 12192000"/>
                <a:gd name="connsiteY27" fmla="*/ 862070 h 1203824"/>
                <a:gd name="connsiteX28" fmla="*/ 8659351 w 12192000"/>
                <a:gd name="connsiteY28" fmla="*/ 882406 h 1203824"/>
                <a:gd name="connsiteX29" fmla="*/ 8571352 w 12192000"/>
                <a:gd name="connsiteY29" fmla="*/ 893639 h 1203824"/>
                <a:gd name="connsiteX30" fmla="*/ 8464106 w 12192000"/>
                <a:gd name="connsiteY30" fmla="*/ 918004 h 1203824"/>
                <a:gd name="connsiteX31" fmla="*/ 8278324 w 12192000"/>
                <a:gd name="connsiteY31" fmla="*/ 963769 h 1203824"/>
                <a:gd name="connsiteX32" fmla="*/ 8229128 w 12192000"/>
                <a:gd name="connsiteY32" fmla="*/ 973810 h 1203824"/>
                <a:gd name="connsiteX33" fmla="*/ 8139751 w 12192000"/>
                <a:gd name="connsiteY33" fmla="*/ 995815 h 1203824"/>
                <a:gd name="connsiteX34" fmla="*/ 8123571 w 12192000"/>
                <a:gd name="connsiteY34" fmla="*/ 999822 h 1203824"/>
                <a:gd name="connsiteX35" fmla="*/ 7988699 w 12192000"/>
                <a:gd name="connsiteY35" fmla="*/ 1042479 h 1203824"/>
                <a:gd name="connsiteX36" fmla="*/ 7917214 w 12192000"/>
                <a:gd name="connsiteY36" fmla="*/ 1054565 h 1203824"/>
                <a:gd name="connsiteX37" fmla="*/ 7710915 w 12192000"/>
                <a:gd name="connsiteY37" fmla="*/ 1084190 h 1203824"/>
                <a:gd name="connsiteX38" fmla="*/ 7622959 w 12192000"/>
                <a:gd name="connsiteY38" fmla="*/ 1093150 h 1203824"/>
                <a:gd name="connsiteX39" fmla="*/ 7410782 w 12192000"/>
                <a:gd name="connsiteY39" fmla="*/ 1109640 h 1203824"/>
                <a:gd name="connsiteX40" fmla="*/ 7277754 w 12192000"/>
                <a:gd name="connsiteY40" fmla="*/ 1121822 h 1203824"/>
                <a:gd name="connsiteX41" fmla="*/ 7124540 w 12192000"/>
                <a:gd name="connsiteY41" fmla="*/ 1132918 h 1203824"/>
                <a:gd name="connsiteX42" fmla="*/ 6949752 w 12192000"/>
                <a:gd name="connsiteY42" fmla="*/ 1151058 h 1203824"/>
                <a:gd name="connsiteX43" fmla="*/ 6630249 w 12192000"/>
                <a:gd name="connsiteY43" fmla="*/ 1176063 h 1203824"/>
                <a:gd name="connsiteX44" fmla="*/ 6320634 w 12192000"/>
                <a:gd name="connsiteY44" fmla="*/ 1198901 h 1203824"/>
                <a:gd name="connsiteX45" fmla="*/ 6192343 w 12192000"/>
                <a:gd name="connsiteY45" fmla="*/ 1198323 h 1203824"/>
                <a:gd name="connsiteX46" fmla="*/ 5966562 w 12192000"/>
                <a:gd name="connsiteY46" fmla="*/ 1203723 h 1203824"/>
                <a:gd name="connsiteX47" fmla="*/ 5867227 w 12192000"/>
                <a:gd name="connsiteY47" fmla="*/ 1201847 h 1203824"/>
                <a:gd name="connsiteX48" fmla="*/ 5630172 w 12192000"/>
                <a:gd name="connsiteY48" fmla="*/ 1202248 h 1203824"/>
                <a:gd name="connsiteX49" fmla="*/ 5348949 w 12192000"/>
                <a:gd name="connsiteY49" fmla="*/ 1191768 h 1203824"/>
                <a:gd name="connsiteX50" fmla="*/ 5241228 w 12192000"/>
                <a:gd name="connsiteY50" fmla="*/ 1192408 h 1203824"/>
                <a:gd name="connsiteX51" fmla="*/ 4971133 w 12192000"/>
                <a:gd name="connsiteY51" fmla="*/ 1193559 h 1203824"/>
                <a:gd name="connsiteX52" fmla="*/ 4869416 w 12192000"/>
                <a:gd name="connsiteY52" fmla="*/ 1200519 h 1203824"/>
                <a:gd name="connsiteX53" fmla="*/ 4753274 w 12192000"/>
                <a:gd name="connsiteY53" fmla="*/ 1200850 h 1203824"/>
                <a:gd name="connsiteX54" fmla="*/ 4611883 w 12192000"/>
                <a:gd name="connsiteY54" fmla="*/ 1192701 h 1203824"/>
                <a:gd name="connsiteX55" fmla="*/ 4376825 w 12192000"/>
                <a:gd name="connsiteY55" fmla="*/ 1184131 h 1203824"/>
                <a:gd name="connsiteX56" fmla="*/ 4285471 w 12192000"/>
                <a:gd name="connsiteY56" fmla="*/ 1187158 h 1203824"/>
                <a:gd name="connsiteX57" fmla="*/ 3866543 w 12192000"/>
                <a:gd name="connsiteY57" fmla="*/ 1181596 h 1203824"/>
                <a:gd name="connsiteX58" fmla="*/ 3651342 w 12192000"/>
                <a:gd name="connsiteY58" fmla="*/ 1174348 h 1203824"/>
                <a:gd name="connsiteX59" fmla="*/ 3518453 w 12192000"/>
                <a:gd name="connsiteY59" fmla="*/ 1177258 h 1203824"/>
                <a:gd name="connsiteX60" fmla="*/ 3400818 w 12192000"/>
                <a:gd name="connsiteY60" fmla="*/ 1169685 h 1203824"/>
                <a:gd name="connsiteX61" fmla="*/ 3037154 w 12192000"/>
                <a:gd name="connsiteY61" fmla="*/ 1153217 h 1203824"/>
                <a:gd name="connsiteX62" fmla="*/ 2866260 w 12192000"/>
                <a:gd name="connsiteY62" fmla="*/ 1132283 h 1203824"/>
                <a:gd name="connsiteX63" fmla="*/ 2582173 w 12192000"/>
                <a:gd name="connsiteY63" fmla="*/ 1088979 h 1203824"/>
                <a:gd name="connsiteX64" fmla="*/ 2395406 w 12192000"/>
                <a:gd name="connsiteY64" fmla="*/ 1035945 h 1203824"/>
                <a:gd name="connsiteX65" fmla="*/ 2294751 w 12192000"/>
                <a:gd name="connsiteY65" fmla="*/ 1014618 h 1203824"/>
                <a:gd name="connsiteX66" fmla="*/ 2122944 w 12192000"/>
                <a:gd name="connsiteY66" fmla="*/ 984751 h 1203824"/>
                <a:gd name="connsiteX67" fmla="*/ 1905504 w 12192000"/>
                <a:gd name="connsiteY67" fmla="*/ 941380 h 1203824"/>
                <a:gd name="connsiteX68" fmla="*/ 1671045 w 12192000"/>
                <a:gd name="connsiteY68" fmla="*/ 924228 h 1203824"/>
                <a:gd name="connsiteX69" fmla="*/ 1543856 w 12192000"/>
                <a:gd name="connsiteY69" fmla="*/ 898190 h 1203824"/>
                <a:gd name="connsiteX70" fmla="*/ 1419784 w 12192000"/>
                <a:gd name="connsiteY70" fmla="*/ 868500 h 1203824"/>
                <a:gd name="connsiteX71" fmla="*/ 1355116 w 12192000"/>
                <a:gd name="connsiteY71" fmla="*/ 849214 h 1203824"/>
                <a:gd name="connsiteX72" fmla="*/ 1223713 w 12192000"/>
                <a:gd name="connsiteY72" fmla="*/ 821702 h 1203824"/>
                <a:gd name="connsiteX73" fmla="*/ 1094193 w 12192000"/>
                <a:gd name="connsiteY73" fmla="*/ 804872 h 1203824"/>
                <a:gd name="connsiteX74" fmla="*/ 1001115 w 12192000"/>
                <a:gd name="connsiteY74" fmla="*/ 783030 h 1203824"/>
                <a:gd name="connsiteX75" fmla="*/ 879548 w 12192000"/>
                <a:gd name="connsiteY75" fmla="*/ 747884 h 1203824"/>
                <a:gd name="connsiteX76" fmla="*/ 711163 w 12192000"/>
                <a:gd name="connsiteY76" fmla="*/ 719039 h 1203824"/>
                <a:gd name="connsiteX77" fmla="*/ 557941 w 12192000"/>
                <a:gd name="connsiteY77" fmla="*/ 707101 h 1203824"/>
                <a:gd name="connsiteX78" fmla="*/ 480347 w 12192000"/>
                <a:gd name="connsiteY78" fmla="*/ 668702 h 1203824"/>
                <a:gd name="connsiteX79" fmla="*/ 296224 w 12192000"/>
                <a:gd name="connsiteY79" fmla="*/ 603583 h 1203824"/>
                <a:gd name="connsiteX80" fmla="*/ 72689 w 12192000"/>
                <a:gd name="connsiteY80" fmla="*/ 560892 h 1203824"/>
                <a:gd name="connsiteX81" fmla="*/ 0 w 12192000"/>
                <a:gd name="connsiteY81" fmla="*/ 543486 h 1203824"/>
                <a:gd name="connsiteX82" fmla="*/ 0 w 12192000"/>
                <a:gd name="connsiteY82" fmla="*/ 384357 h 1203824"/>
                <a:gd name="connsiteX83" fmla="*/ 51784 w 12192000"/>
                <a:gd name="connsiteY83" fmla="*/ 393937 h 1203824"/>
                <a:gd name="connsiteX84" fmla="*/ 205561 w 12192000"/>
                <a:gd name="connsiteY84" fmla="*/ 414859 h 1203824"/>
                <a:gd name="connsiteX85" fmla="*/ 354391 w 12192000"/>
                <a:gd name="connsiteY85" fmla="*/ 426667 h 1203824"/>
                <a:gd name="connsiteX86" fmla="*/ 448281 w 12192000"/>
                <a:gd name="connsiteY86" fmla="*/ 436308 h 1203824"/>
                <a:gd name="connsiteX87" fmla="*/ 611518 w 12192000"/>
                <a:gd name="connsiteY87" fmla="*/ 434166 h 1203824"/>
                <a:gd name="connsiteX88" fmla="*/ 746076 w 12192000"/>
                <a:gd name="connsiteY88" fmla="*/ 422520 h 1203824"/>
                <a:gd name="connsiteX89" fmla="*/ 902724 w 12192000"/>
                <a:gd name="connsiteY89" fmla="*/ 409989 h 1203824"/>
                <a:gd name="connsiteX90" fmla="*/ 1113854 w 12192000"/>
                <a:gd name="connsiteY90" fmla="*/ 414230 h 1203824"/>
                <a:gd name="connsiteX91" fmla="*/ 1333449 w 12192000"/>
                <a:gd name="connsiteY91" fmla="*/ 459938 h 1203824"/>
                <a:gd name="connsiteX92" fmla="*/ 1408608 w 12192000"/>
                <a:gd name="connsiteY92" fmla="*/ 458278 h 1203824"/>
                <a:gd name="connsiteX93" fmla="*/ 1630191 w 12192000"/>
                <a:gd name="connsiteY93" fmla="*/ 403061 h 1203824"/>
                <a:gd name="connsiteX94" fmla="*/ 1956289 w 12192000"/>
                <a:gd name="connsiteY94" fmla="*/ 332366 h 1203824"/>
                <a:gd name="connsiteX95" fmla="*/ 2042814 w 12192000"/>
                <a:gd name="connsiteY95" fmla="*/ 344002 h 1203824"/>
                <a:gd name="connsiteX96" fmla="*/ 2183420 w 12192000"/>
                <a:gd name="connsiteY96" fmla="*/ 369635 h 1203824"/>
                <a:gd name="connsiteX97" fmla="*/ 2269566 w 12192000"/>
                <a:gd name="connsiteY97" fmla="*/ 439859 h 1203824"/>
                <a:gd name="connsiteX98" fmla="*/ 2331129 w 12192000"/>
                <a:gd name="connsiteY98" fmla="*/ 524163 h 1203824"/>
                <a:gd name="connsiteX99" fmla="*/ 2385112 w 12192000"/>
                <a:gd name="connsiteY99" fmla="*/ 555357 h 1203824"/>
                <a:gd name="connsiteX100" fmla="*/ 2444033 w 12192000"/>
                <a:gd name="connsiteY100" fmla="*/ 572629 h 1203824"/>
                <a:gd name="connsiteX101" fmla="*/ 2525979 w 12192000"/>
                <a:gd name="connsiteY101" fmla="*/ 603233 h 1203824"/>
                <a:gd name="connsiteX102" fmla="*/ 2603911 w 12192000"/>
                <a:gd name="connsiteY102" fmla="*/ 684825 h 1203824"/>
                <a:gd name="connsiteX103" fmla="*/ 2678828 w 12192000"/>
                <a:gd name="connsiteY103" fmla="*/ 706990 h 1203824"/>
                <a:gd name="connsiteX104" fmla="*/ 2738094 w 12192000"/>
                <a:gd name="connsiteY104" fmla="*/ 711376 h 1203824"/>
                <a:gd name="connsiteX105" fmla="*/ 2983806 w 12192000"/>
                <a:gd name="connsiteY105" fmla="*/ 728243 h 1203824"/>
                <a:gd name="connsiteX106" fmla="*/ 3013997 w 12192000"/>
                <a:gd name="connsiteY106" fmla="*/ 725446 h 1203824"/>
                <a:gd name="connsiteX107" fmla="*/ 3364419 w 12192000"/>
                <a:gd name="connsiteY107" fmla="*/ 720577 h 1203824"/>
                <a:gd name="connsiteX108" fmla="*/ 3460521 w 12192000"/>
                <a:gd name="connsiteY108" fmla="*/ 717628 h 1203824"/>
                <a:gd name="connsiteX109" fmla="*/ 3710982 w 12192000"/>
                <a:gd name="connsiteY109" fmla="*/ 714182 h 1203824"/>
                <a:gd name="connsiteX110" fmla="*/ 3850961 w 12192000"/>
                <a:gd name="connsiteY110" fmla="*/ 778802 h 1203824"/>
                <a:gd name="connsiteX111" fmla="*/ 3946286 w 12192000"/>
                <a:gd name="connsiteY111" fmla="*/ 816372 h 1203824"/>
                <a:gd name="connsiteX112" fmla="*/ 4065132 w 12192000"/>
                <a:gd name="connsiteY112" fmla="*/ 832459 h 1203824"/>
                <a:gd name="connsiteX113" fmla="*/ 4132173 w 12192000"/>
                <a:gd name="connsiteY113" fmla="*/ 835167 h 1203824"/>
                <a:gd name="connsiteX114" fmla="*/ 4305858 w 12192000"/>
                <a:gd name="connsiteY114" fmla="*/ 804156 h 1203824"/>
                <a:gd name="connsiteX115" fmla="*/ 4382131 w 12192000"/>
                <a:gd name="connsiteY115" fmla="*/ 769481 h 1203824"/>
                <a:gd name="connsiteX116" fmla="*/ 4453289 w 12192000"/>
                <a:gd name="connsiteY116" fmla="*/ 752531 h 1203824"/>
                <a:gd name="connsiteX117" fmla="*/ 4657971 w 12192000"/>
                <a:gd name="connsiteY117" fmla="*/ 795835 h 1203824"/>
                <a:gd name="connsiteX118" fmla="*/ 4682399 w 12192000"/>
                <a:gd name="connsiteY118" fmla="*/ 813876 h 1203824"/>
                <a:gd name="connsiteX119" fmla="*/ 4771814 w 12192000"/>
                <a:gd name="connsiteY119" fmla="*/ 907046 h 1203824"/>
                <a:gd name="connsiteX120" fmla="*/ 4827520 w 12192000"/>
                <a:gd name="connsiteY120" fmla="*/ 929876 h 1203824"/>
                <a:gd name="connsiteX121" fmla="*/ 4849942 w 12192000"/>
                <a:gd name="connsiteY121" fmla="*/ 933851 h 1203824"/>
                <a:gd name="connsiteX122" fmla="*/ 5009626 w 12192000"/>
                <a:gd name="connsiteY122" fmla="*/ 957896 h 1203824"/>
                <a:gd name="connsiteX123" fmla="*/ 5158711 w 12192000"/>
                <a:gd name="connsiteY123" fmla="*/ 963814 h 1203824"/>
                <a:gd name="connsiteX124" fmla="*/ 5376427 w 12192000"/>
                <a:gd name="connsiteY124" fmla="*/ 963151 h 1203824"/>
                <a:gd name="connsiteX125" fmla="*/ 5475787 w 12192000"/>
                <a:gd name="connsiteY125" fmla="*/ 980508 h 1203824"/>
                <a:gd name="connsiteX126" fmla="*/ 5653401 w 12192000"/>
                <a:gd name="connsiteY126" fmla="*/ 987268 h 1203824"/>
                <a:gd name="connsiteX127" fmla="*/ 5726340 w 12192000"/>
                <a:gd name="connsiteY127" fmla="*/ 985357 h 1203824"/>
                <a:gd name="connsiteX128" fmla="*/ 5790563 w 12192000"/>
                <a:gd name="connsiteY128" fmla="*/ 991300 h 1203824"/>
                <a:gd name="connsiteX129" fmla="*/ 5860260 w 12192000"/>
                <a:gd name="connsiteY129" fmla="*/ 1004958 h 1203824"/>
                <a:gd name="connsiteX130" fmla="*/ 6042101 w 12192000"/>
                <a:gd name="connsiteY130" fmla="*/ 1036226 h 1203824"/>
                <a:gd name="connsiteX131" fmla="*/ 6301998 w 12192000"/>
                <a:gd name="connsiteY131" fmla="*/ 989138 h 1203824"/>
                <a:gd name="connsiteX132" fmla="*/ 6452025 w 12192000"/>
                <a:gd name="connsiteY132" fmla="*/ 968489 h 1203824"/>
                <a:gd name="connsiteX133" fmla="*/ 6589205 w 12192000"/>
                <a:gd name="connsiteY133" fmla="*/ 939474 h 1203824"/>
                <a:gd name="connsiteX134" fmla="*/ 6631069 w 12192000"/>
                <a:gd name="connsiteY134" fmla="*/ 911222 h 1203824"/>
                <a:gd name="connsiteX135" fmla="*/ 6828274 w 12192000"/>
                <a:gd name="connsiteY135" fmla="*/ 942941 h 1203824"/>
                <a:gd name="connsiteX136" fmla="*/ 6900803 w 12192000"/>
                <a:gd name="connsiteY136" fmla="*/ 984140 h 1203824"/>
                <a:gd name="connsiteX137" fmla="*/ 7034668 w 12192000"/>
                <a:gd name="connsiteY137" fmla="*/ 1018665 h 1203824"/>
                <a:gd name="connsiteX138" fmla="*/ 7281067 w 12192000"/>
                <a:gd name="connsiteY138" fmla="*/ 966327 h 1203824"/>
                <a:gd name="connsiteX139" fmla="*/ 7412780 w 12192000"/>
                <a:gd name="connsiteY139" fmla="*/ 909206 h 1203824"/>
                <a:gd name="connsiteX140" fmla="*/ 7500327 w 12192000"/>
                <a:gd name="connsiteY140" fmla="*/ 894826 h 1203824"/>
                <a:gd name="connsiteX141" fmla="*/ 7662324 w 12192000"/>
                <a:gd name="connsiteY141" fmla="*/ 927415 h 1203824"/>
                <a:gd name="connsiteX142" fmla="*/ 7725334 w 12192000"/>
                <a:gd name="connsiteY142" fmla="*/ 924844 h 1203824"/>
                <a:gd name="connsiteX143" fmla="*/ 7833279 w 12192000"/>
                <a:gd name="connsiteY143" fmla="*/ 913031 h 1203824"/>
                <a:gd name="connsiteX144" fmla="*/ 7928605 w 12192000"/>
                <a:gd name="connsiteY144" fmla="*/ 881683 h 1203824"/>
                <a:gd name="connsiteX145" fmla="*/ 8146597 w 12192000"/>
                <a:gd name="connsiteY145" fmla="*/ 762968 h 1203824"/>
                <a:gd name="connsiteX146" fmla="*/ 8183577 w 12192000"/>
                <a:gd name="connsiteY146" fmla="*/ 749005 h 1203824"/>
                <a:gd name="connsiteX147" fmla="*/ 8250224 w 12192000"/>
                <a:gd name="connsiteY147" fmla="*/ 733642 h 1203824"/>
                <a:gd name="connsiteX148" fmla="*/ 8505929 w 12192000"/>
                <a:gd name="connsiteY148" fmla="*/ 626542 h 1203824"/>
                <a:gd name="connsiteX149" fmla="*/ 8564194 w 12192000"/>
                <a:gd name="connsiteY149" fmla="*/ 618796 h 1203824"/>
                <a:gd name="connsiteX150" fmla="*/ 8660705 w 12192000"/>
                <a:gd name="connsiteY150" fmla="*/ 611069 h 1203824"/>
                <a:gd name="connsiteX151" fmla="*/ 8762255 w 12192000"/>
                <a:gd name="connsiteY151" fmla="*/ 585060 h 1203824"/>
                <a:gd name="connsiteX152" fmla="*/ 8836439 w 12192000"/>
                <a:gd name="connsiteY152" fmla="*/ 566358 h 1203824"/>
                <a:gd name="connsiteX153" fmla="*/ 9050728 w 12192000"/>
                <a:gd name="connsiteY153" fmla="*/ 559575 h 1203824"/>
                <a:gd name="connsiteX154" fmla="*/ 9229627 w 12192000"/>
                <a:gd name="connsiteY154" fmla="*/ 557464 h 1203824"/>
                <a:gd name="connsiteX155" fmla="*/ 9253451 w 12192000"/>
                <a:gd name="connsiteY155" fmla="*/ 550855 h 1203824"/>
                <a:gd name="connsiteX156" fmla="*/ 9484214 w 12192000"/>
                <a:gd name="connsiteY156" fmla="*/ 498671 h 1203824"/>
                <a:gd name="connsiteX157" fmla="*/ 9582633 w 12192000"/>
                <a:gd name="connsiteY157" fmla="*/ 458384 h 1203824"/>
                <a:gd name="connsiteX158" fmla="*/ 9719670 w 12192000"/>
                <a:gd name="connsiteY158" fmla="*/ 415607 h 1203824"/>
                <a:gd name="connsiteX159" fmla="*/ 9871784 w 12192000"/>
                <a:gd name="connsiteY159" fmla="*/ 366147 h 1203824"/>
                <a:gd name="connsiteX160" fmla="*/ 9984494 w 12192000"/>
                <a:gd name="connsiteY160" fmla="*/ 336660 h 1203824"/>
                <a:gd name="connsiteX161" fmla="*/ 10154708 w 12192000"/>
                <a:gd name="connsiteY161" fmla="*/ 322193 h 1203824"/>
                <a:gd name="connsiteX162" fmla="*/ 10190446 w 12192000"/>
                <a:gd name="connsiteY162" fmla="*/ 325025 h 1203824"/>
                <a:gd name="connsiteX163" fmla="*/ 10530736 w 12192000"/>
                <a:gd name="connsiteY163" fmla="*/ 335953 h 1203824"/>
                <a:gd name="connsiteX164" fmla="*/ 10752157 w 12192000"/>
                <a:gd name="connsiteY164" fmla="*/ 305117 h 1203824"/>
                <a:gd name="connsiteX165" fmla="*/ 10824452 w 12192000"/>
                <a:gd name="connsiteY165" fmla="*/ 285927 h 1203824"/>
                <a:gd name="connsiteX166" fmla="*/ 10953152 w 12192000"/>
                <a:gd name="connsiteY166" fmla="*/ 228102 h 1203824"/>
                <a:gd name="connsiteX167" fmla="*/ 11011614 w 12192000"/>
                <a:gd name="connsiteY167" fmla="*/ 214096 h 1203824"/>
                <a:gd name="connsiteX168" fmla="*/ 11116031 w 12192000"/>
                <a:gd name="connsiteY168" fmla="*/ 195421 h 1203824"/>
                <a:gd name="connsiteX169" fmla="*/ 11344303 w 12192000"/>
                <a:gd name="connsiteY169" fmla="*/ 166629 h 1203824"/>
                <a:gd name="connsiteX170" fmla="*/ 11639050 w 12192000"/>
                <a:gd name="connsiteY170" fmla="*/ 108526 h 1203824"/>
                <a:gd name="connsiteX171" fmla="*/ 11757532 w 12192000"/>
                <a:gd name="connsiteY171" fmla="*/ 96530 h 1203824"/>
                <a:gd name="connsiteX172" fmla="*/ 11885799 w 12192000"/>
                <a:gd name="connsiteY172" fmla="*/ 86728 h 1203824"/>
                <a:gd name="connsiteX173" fmla="*/ 11922874 w 12192000"/>
                <a:gd name="connsiteY173" fmla="*/ 81060 h 1203824"/>
                <a:gd name="connsiteX174" fmla="*/ 12115331 w 12192000"/>
                <a:gd name="connsiteY174" fmla="*/ 33587 h 1203824"/>
                <a:gd name="connsiteX175" fmla="*/ 12158080 w 12192000"/>
                <a:gd name="connsiteY175" fmla="*/ 14081 h 120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2000" h="1203824">
                  <a:moveTo>
                    <a:pt x="12192000" y="0"/>
                  </a:moveTo>
                  <a:lnTo>
                    <a:pt x="12192000" y="463429"/>
                  </a:lnTo>
                  <a:lnTo>
                    <a:pt x="12190876" y="463512"/>
                  </a:lnTo>
                  <a:cubicBezTo>
                    <a:pt x="12153133" y="467010"/>
                    <a:pt x="12115042" y="473200"/>
                    <a:pt x="12077245" y="476327"/>
                  </a:cubicBezTo>
                  <a:cubicBezTo>
                    <a:pt x="12046307" y="479040"/>
                    <a:pt x="12015359" y="479114"/>
                    <a:pt x="11984517" y="479927"/>
                  </a:cubicBezTo>
                  <a:cubicBezTo>
                    <a:pt x="11973265" y="480210"/>
                    <a:pt x="11961485" y="476792"/>
                    <a:pt x="11951600" y="478957"/>
                  </a:cubicBezTo>
                  <a:cubicBezTo>
                    <a:pt x="11853497" y="501074"/>
                    <a:pt x="11777036" y="475730"/>
                    <a:pt x="11690904" y="471970"/>
                  </a:cubicBezTo>
                  <a:cubicBezTo>
                    <a:pt x="11600358" y="467893"/>
                    <a:pt x="11511400" y="454530"/>
                    <a:pt x="11413965" y="476172"/>
                  </a:cubicBezTo>
                  <a:cubicBezTo>
                    <a:pt x="11355010" y="489304"/>
                    <a:pt x="11299073" y="508237"/>
                    <a:pt x="11240739" y="523169"/>
                  </a:cubicBezTo>
                  <a:cubicBezTo>
                    <a:pt x="11219994" y="528395"/>
                    <a:pt x="11196384" y="531385"/>
                    <a:pt x="11175005" y="532169"/>
                  </a:cubicBezTo>
                  <a:cubicBezTo>
                    <a:pt x="11071819" y="536506"/>
                    <a:pt x="10971303" y="549336"/>
                    <a:pt x="10873726" y="580253"/>
                  </a:cubicBezTo>
                  <a:cubicBezTo>
                    <a:pt x="10856992" y="585473"/>
                    <a:pt x="10839156" y="590660"/>
                    <a:pt x="10821306" y="593207"/>
                  </a:cubicBezTo>
                  <a:cubicBezTo>
                    <a:pt x="10723500" y="607162"/>
                    <a:pt x="10626924" y="616976"/>
                    <a:pt x="10530811" y="612184"/>
                  </a:cubicBezTo>
                  <a:cubicBezTo>
                    <a:pt x="10498527" y="610559"/>
                    <a:pt x="10460885" y="619895"/>
                    <a:pt x="10426049" y="623354"/>
                  </a:cubicBezTo>
                  <a:cubicBezTo>
                    <a:pt x="10393740" y="626644"/>
                    <a:pt x="10360820" y="630774"/>
                    <a:pt x="10329156" y="630948"/>
                  </a:cubicBezTo>
                  <a:cubicBezTo>
                    <a:pt x="10282924" y="631125"/>
                    <a:pt x="10240698" y="636395"/>
                    <a:pt x="10194727" y="648617"/>
                  </a:cubicBezTo>
                  <a:cubicBezTo>
                    <a:pt x="10150847" y="660165"/>
                    <a:pt x="10102287" y="664450"/>
                    <a:pt x="10055906" y="671256"/>
                  </a:cubicBezTo>
                  <a:cubicBezTo>
                    <a:pt x="10004174" y="678826"/>
                    <a:pt x="9952442" y="686395"/>
                    <a:pt x="9900551" y="692855"/>
                  </a:cubicBezTo>
                  <a:cubicBezTo>
                    <a:pt x="9879793" y="695439"/>
                    <a:pt x="9855180" y="691398"/>
                    <a:pt x="9838464" y="696804"/>
                  </a:cubicBezTo>
                  <a:cubicBezTo>
                    <a:pt x="9784563" y="714690"/>
                    <a:pt x="9727517" y="710557"/>
                    <a:pt x="9672957" y="723816"/>
                  </a:cubicBezTo>
                  <a:cubicBezTo>
                    <a:pt x="9646220" y="730464"/>
                    <a:pt x="9614440" y="727257"/>
                    <a:pt x="9585066" y="730692"/>
                  </a:cubicBezTo>
                  <a:cubicBezTo>
                    <a:pt x="9537047" y="736221"/>
                    <a:pt x="9489294" y="743601"/>
                    <a:pt x="9441407" y="750055"/>
                  </a:cubicBezTo>
                  <a:cubicBezTo>
                    <a:pt x="9425674" y="752111"/>
                    <a:pt x="9410218" y="753561"/>
                    <a:pt x="9394459" y="755431"/>
                  </a:cubicBezTo>
                  <a:cubicBezTo>
                    <a:pt x="9380484" y="757048"/>
                    <a:pt x="9365611" y="757472"/>
                    <a:pt x="9352590" y="760650"/>
                  </a:cubicBezTo>
                  <a:cubicBezTo>
                    <a:pt x="9305415" y="772102"/>
                    <a:pt x="9259379" y="786411"/>
                    <a:pt x="9211614" y="796248"/>
                  </a:cubicBezTo>
                  <a:cubicBezTo>
                    <a:pt x="9170220" y="804796"/>
                    <a:pt x="9126523" y="807444"/>
                    <a:pt x="9084667" y="815303"/>
                  </a:cubicBezTo>
                  <a:cubicBezTo>
                    <a:pt x="9010868" y="829042"/>
                    <a:pt x="8937412" y="845188"/>
                    <a:pt x="8863666" y="859298"/>
                  </a:cubicBezTo>
                  <a:cubicBezTo>
                    <a:pt x="8847706" y="862330"/>
                    <a:pt x="8830271" y="860096"/>
                    <a:pt x="8813796" y="862070"/>
                  </a:cubicBezTo>
                  <a:cubicBezTo>
                    <a:pt x="8762262" y="868479"/>
                    <a:pt x="8710833" y="875626"/>
                    <a:pt x="8659351" y="882406"/>
                  </a:cubicBezTo>
                  <a:cubicBezTo>
                    <a:pt x="8630055" y="886396"/>
                    <a:pt x="8600505" y="891179"/>
                    <a:pt x="8571352" y="893639"/>
                  </a:cubicBezTo>
                  <a:cubicBezTo>
                    <a:pt x="8532843" y="896868"/>
                    <a:pt x="8497743" y="898476"/>
                    <a:pt x="8464106" y="918004"/>
                  </a:cubicBezTo>
                  <a:cubicBezTo>
                    <a:pt x="8412327" y="948238"/>
                    <a:pt x="8341122" y="949523"/>
                    <a:pt x="8278324" y="963769"/>
                  </a:cubicBezTo>
                  <a:cubicBezTo>
                    <a:pt x="8262086" y="967408"/>
                    <a:pt x="8245335" y="969987"/>
                    <a:pt x="8229128" y="973810"/>
                  </a:cubicBezTo>
                  <a:cubicBezTo>
                    <a:pt x="8199180" y="980915"/>
                    <a:pt x="8169646" y="988338"/>
                    <a:pt x="8139751" y="995815"/>
                  </a:cubicBezTo>
                  <a:cubicBezTo>
                    <a:pt x="8134478" y="997132"/>
                    <a:pt x="8128438" y="998185"/>
                    <a:pt x="8123571" y="999822"/>
                  </a:cubicBezTo>
                  <a:cubicBezTo>
                    <a:pt x="8078628" y="1014164"/>
                    <a:pt x="8034565" y="1029514"/>
                    <a:pt x="7988699" y="1042479"/>
                  </a:cubicBezTo>
                  <a:cubicBezTo>
                    <a:pt x="7966302" y="1048884"/>
                    <a:pt x="7941011" y="1052871"/>
                    <a:pt x="7917214" y="1054565"/>
                  </a:cubicBezTo>
                  <a:cubicBezTo>
                    <a:pt x="7847636" y="1059584"/>
                    <a:pt x="7779165" y="1067276"/>
                    <a:pt x="7710915" y="1084190"/>
                  </a:cubicBezTo>
                  <a:cubicBezTo>
                    <a:pt x="7683826" y="1090885"/>
                    <a:pt x="7652466" y="1090640"/>
                    <a:pt x="7622959" y="1093150"/>
                  </a:cubicBezTo>
                  <a:cubicBezTo>
                    <a:pt x="7552361" y="1098691"/>
                    <a:pt x="7481710" y="1103861"/>
                    <a:pt x="7410782" y="1109640"/>
                  </a:cubicBezTo>
                  <a:cubicBezTo>
                    <a:pt x="7366505" y="1113312"/>
                    <a:pt x="7322030" y="1118147"/>
                    <a:pt x="7277754" y="1121822"/>
                  </a:cubicBezTo>
                  <a:cubicBezTo>
                    <a:pt x="7226619" y="1125906"/>
                    <a:pt x="7175601" y="1128277"/>
                    <a:pt x="7124540" y="1132918"/>
                  </a:cubicBezTo>
                  <a:cubicBezTo>
                    <a:pt x="7066293" y="1138207"/>
                    <a:pt x="7008028" y="1145955"/>
                    <a:pt x="6949752" y="1151058"/>
                  </a:cubicBezTo>
                  <a:cubicBezTo>
                    <a:pt x="6843217" y="1160027"/>
                    <a:pt x="6736882" y="1167834"/>
                    <a:pt x="6630249" y="1176063"/>
                  </a:cubicBezTo>
                  <a:cubicBezTo>
                    <a:pt x="6526849" y="1184018"/>
                    <a:pt x="6423556" y="1192713"/>
                    <a:pt x="6320634" y="1198901"/>
                  </a:cubicBezTo>
                  <a:cubicBezTo>
                    <a:pt x="6277297" y="1201496"/>
                    <a:pt x="6235232" y="1197679"/>
                    <a:pt x="6192343" y="1198323"/>
                  </a:cubicBezTo>
                  <a:cubicBezTo>
                    <a:pt x="6117131" y="1199612"/>
                    <a:pt x="6041418" y="1202485"/>
                    <a:pt x="5966562" y="1203723"/>
                  </a:cubicBezTo>
                  <a:cubicBezTo>
                    <a:pt x="5933144" y="1204338"/>
                    <a:pt x="5900754" y="1201974"/>
                    <a:pt x="5867227" y="1201847"/>
                  </a:cubicBezTo>
                  <a:cubicBezTo>
                    <a:pt x="5788180" y="1201796"/>
                    <a:pt x="5708354" y="1203933"/>
                    <a:pt x="5630172" y="1202248"/>
                  </a:cubicBezTo>
                  <a:cubicBezTo>
                    <a:pt x="5535908" y="1200213"/>
                    <a:pt x="5442984" y="1194779"/>
                    <a:pt x="5348949" y="1191768"/>
                  </a:cubicBezTo>
                  <a:cubicBezTo>
                    <a:pt x="5313810" y="1190551"/>
                    <a:pt x="5277251" y="1192179"/>
                    <a:pt x="5241228" y="1192408"/>
                  </a:cubicBezTo>
                  <a:cubicBezTo>
                    <a:pt x="5151316" y="1192775"/>
                    <a:pt x="5061657" y="1192349"/>
                    <a:pt x="4971133" y="1193559"/>
                  </a:cubicBezTo>
                  <a:cubicBezTo>
                    <a:pt x="4937685" y="1193988"/>
                    <a:pt x="4903114" y="1199299"/>
                    <a:pt x="4869416" y="1200519"/>
                  </a:cubicBezTo>
                  <a:cubicBezTo>
                    <a:pt x="4830283" y="1201947"/>
                    <a:pt x="4791348" y="1202215"/>
                    <a:pt x="4753274" y="1200850"/>
                  </a:cubicBezTo>
                  <a:cubicBezTo>
                    <a:pt x="4705682" y="1199144"/>
                    <a:pt x="4659172" y="1194829"/>
                    <a:pt x="4611883" y="1192701"/>
                  </a:cubicBezTo>
                  <a:cubicBezTo>
                    <a:pt x="4533819" y="1189298"/>
                    <a:pt x="4455420" y="1186135"/>
                    <a:pt x="4376825" y="1184131"/>
                  </a:cubicBezTo>
                  <a:cubicBezTo>
                    <a:pt x="4347226" y="1183446"/>
                    <a:pt x="4315374" y="1187423"/>
                    <a:pt x="4285471" y="1187158"/>
                  </a:cubicBezTo>
                  <a:cubicBezTo>
                    <a:pt x="4145774" y="1185753"/>
                    <a:pt x="4006046" y="1184162"/>
                    <a:pt x="3866543" y="1181596"/>
                  </a:cubicBezTo>
                  <a:cubicBezTo>
                    <a:pt x="3794230" y="1180207"/>
                    <a:pt x="3723633" y="1175551"/>
                    <a:pt x="3651342" y="1174348"/>
                  </a:cubicBezTo>
                  <a:cubicBezTo>
                    <a:pt x="3607885" y="1173562"/>
                    <a:pt x="3561907" y="1178044"/>
                    <a:pt x="3518453" y="1177258"/>
                  </a:cubicBezTo>
                  <a:cubicBezTo>
                    <a:pt x="3478287" y="1176568"/>
                    <a:pt x="3440399" y="1171400"/>
                    <a:pt x="3400818" y="1169685"/>
                  </a:cubicBezTo>
                  <a:cubicBezTo>
                    <a:pt x="3279824" y="1164099"/>
                    <a:pt x="3157310" y="1160621"/>
                    <a:pt x="3037154" y="1153217"/>
                  </a:cubicBezTo>
                  <a:cubicBezTo>
                    <a:pt x="2978373" y="1149708"/>
                    <a:pt x="2922429" y="1140508"/>
                    <a:pt x="2866260" y="1132283"/>
                  </a:cubicBezTo>
                  <a:cubicBezTo>
                    <a:pt x="2771049" y="1118489"/>
                    <a:pt x="2677107" y="1103380"/>
                    <a:pt x="2582173" y="1088979"/>
                  </a:cubicBezTo>
                  <a:cubicBezTo>
                    <a:pt x="2511090" y="1078352"/>
                    <a:pt x="2447356" y="1063086"/>
                    <a:pt x="2395406" y="1035945"/>
                  </a:cubicBezTo>
                  <a:cubicBezTo>
                    <a:pt x="2371411" y="1023508"/>
                    <a:pt x="2331675" y="1015582"/>
                    <a:pt x="2294751" y="1014618"/>
                  </a:cubicBezTo>
                  <a:cubicBezTo>
                    <a:pt x="2228580" y="1012920"/>
                    <a:pt x="2177384" y="998698"/>
                    <a:pt x="2122944" y="984751"/>
                  </a:cubicBezTo>
                  <a:cubicBezTo>
                    <a:pt x="2054121" y="967003"/>
                    <a:pt x="1981585" y="951294"/>
                    <a:pt x="1905504" y="941380"/>
                  </a:cubicBezTo>
                  <a:cubicBezTo>
                    <a:pt x="1830544" y="931682"/>
                    <a:pt x="1747929" y="932141"/>
                    <a:pt x="1671045" y="924228"/>
                  </a:cubicBezTo>
                  <a:cubicBezTo>
                    <a:pt x="1625936" y="919523"/>
                    <a:pt x="1585613" y="907528"/>
                    <a:pt x="1543856" y="898190"/>
                  </a:cubicBezTo>
                  <a:cubicBezTo>
                    <a:pt x="1502093" y="888855"/>
                    <a:pt x="1460606" y="878913"/>
                    <a:pt x="1419784" y="868500"/>
                  </a:cubicBezTo>
                  <a:cubicBezTo>
                    <a:pt x="1397486" y="862806"/>
                    <a:pt x="1378078" y="854435"/>
                    <a:pt x="1355116" y="849214"/>
                  </a:cubicBezTo>
                  <a:cubicBezTo>
                    <a:pt x="1311848" y="839527"/>
                    <a:pt x="1265353" y="832754"/>
                    <a:pt x="1223713" y="821702"/>
                  </a:cubicBezTo>
                  <a:cubicBezTo>
                    <a:pt x="1183577" y="811001"/>
                    <a:pt x="1138864" y="809072"/>
                    <a:pt x="1094193" y="804872"/>
                  </a:cubicBezTo>
                  <a:cubicBezTo>
                    <a:pt x="1060244" y="801784"/>
                    <a:pt x="1034230" y="787936"/>
                    <a:pt x="1001115" y="783030"/>
                  </a:cubicBezTo>
                  <a:cubicBezTo>
                    <a:pt x="953853" y="775990"/>
                    <a:pt x="916853" y="764276"/>
                    <a:pt x="879548" y="747884"/>
                  </a:cubicBezTo>
                  <a:cubicBezTo>
                    <a:pt x="837586" y="729513"/>
                    <a:pt x="770061" y="725929"/>
                    <a:pt x="711163" y="719039"/>
                  </a:cubicBezTo>
                  <a:cubicBezTo>
                    <a:pt x="661152" y="713146"/>
                    <a:pt x="604343" y="715774"/>
                    <a:pt x="557941" y="707101"/>
                  </a:cubicBezTo>
                  <a:cubicBezTo>
                    <a:pt x="525381" y="700984"/>
                    <a:pt x="499355" y="684493"/>
                    <a:pt x="480347" y="668702"/>
                  </a:cubicBezTo>
                  <a:cubicBezTo>
                    <a:pt x="437718" y="632865"/>
                    <a:pt x="370204" y="616630"/>
                    <a:pt x="296224" y="603583"/>
                  </a:cubicBezTo>
                  <a:cubicBezTo>
                    <a:pt x="220741" y="590184"/>
                    <a:pt x="148480" y="573869"/>
                    <a:pt x="72689" y="560892"/>
                  </a:cubicBezTo>
                  <a:lnTo>
                    <a:pt x="0" y="543486"/>
                  </a:lnTo>
                  <a:lnTo>
                    <a:pt x="0" y="384357"/>
                  </a:lnTo>
                  <a:lnTo>
                    <a:pt x="51784" y="393937"/>
                  </a:lnTo>
                  <a:cubicBezTo>
                    <a:pt x="104770" y="397707"/>
                    <a:pt x="153378" y="409086"/>
                    <a:pt x="205561" y="414859"/>
                  </a:cubicBezTo>
                  <a:cubicBezTo>
                    <a:pt x="254062" y="420400"/>
                    <a:pt x="305001" y="422574"/>
                    <a:pt x="354391" y="426667"/>
                  </a:cubicBezTo>
                  <a:cubicBezTo>
                    <a:pt x="386450" y="429269"/>
                    <a:pt x="420771" y="429847"/>
                    <a:pt x="448281" y="436308"/>
                  </a:cubicBezTo>
                  <a:cubicBezTo>
                    <a:pt x="499904" y="448391"/>
                    <a:pt x="551004" y="446576"/>
                    <a:pt x="611518" y="434166"/>
                  </a:cubicBezTo>
                  <a:cubicBezTo>
                    <a:pt x="654695" y="425361"/>
                    <a:pt x="702395" y="422710"/>
                    <a:pt x="746076" y="422520"/>
                  </a:cubicBezTo>
                  <a:cubicBezTo>
                    <a:pt x="798481" y="422218"/>
                    <a:pt x="848400" y="419817"/>
                    <a:pt x="902724" y="409989"/>
                  </a:cubicBezTo>
                  <a:cubicBezTo>
                    <a:pt x="977291" y="396518"/>
                    <a:pt x="1048428" y="397321"/>
                    <a:pt x="1113854" y="414230"/>
                  </a:cubicBezTo>
                  <a:cubicBezTo>
                    <a:pt x="1184155" y="432145"/>
                    <a:pt x="1258677" y="446437"/>
                    <a:pt x="1333449" y="459938"/>
                  </a:cubicBezTo>
                  <a:cubicBezTo>
                    <a:pt x="1354772" y="463883"/>
                    <a:pt x="1385284" y="463304"/>
                    <a:pt x="1408608" y="458278"/>
                  </a:cubicBezTo>
                  <a:cubicBezTo>
                    <a:pt x="1483492" y="441930"/>
                    <a:pt x="1561495" y="427025"/>
                    <a:pt x="1630191" y="403061"/>
                  </a:cubicBezTo>
                  <a:cubicBezTo>
                    <a:pt x="1735315" y="366348"/>
                    <a:pt x="1840887" y="337881"/>
                    <a:pt x="1956289" y="332366"/>
                  </a:cubicBezTo>
                  <a:cubicBezTo>
                    <a:pt x="1986669" y="330865"/>
                    <a:pt x="2019100" y="336056"/>
                    <a:pt x="2042814" y="344002"/>
                  </a:cubicBezTo>
                  <a:cubicBezTo>
                    <a:pt x="2085261" y="358150"/>
                    <a:pt x="2126350" y="370413"/>
                    <a:pt x="2183420" y="369635"/>
                  </a:cubicBezTo>
                  <a:cubicBezTo>
                    <a:pt x="2235035" y="368879"/>
                    <a:pt x="2279659" y="405942"/>
                    <a:pt x="2269566" y="439859"/>
                  </a:cubicBezTo>
                  <a:cubicBezTo>
                    <a:pt x="2258267" y="478101"/>
                    <a:pt x="2277762" y="504964"/>
                    <a:pt x="2331129" y="524163"/>
                  </a:cubicBezTo>
                  <a:cubicBezTo>
                    <a:pt x="2352980" y="531807"/>
                    <a:pt x="2364861" y="546162"/>
                    <a:pt x="2385112" y="555357"/>
                  </a:cubicBezTo>
                  <a:cubicBezTo>
                    <a:pt x="2401860" y="562976"/>
                    <a:pt x="2421927" y="570875"/>
                    <a:pt x="2444033" y="572629"/>
                  </a:cubicBezTo>
                  <a:cubicBezTo>
                    <a:pt x="2483469" y="575878"/>
                    <a:pt x="2509763" y="584022"/>
                    <a:pt x="2525979" y="603233"/>
                  </a:cubicBezTo>
                  <a:cubicBezTo>
                    <a:pt x="2549282" y="631254"/>
                    <a:pt x="2578520" y="657481"/>
                    <a:pt x="2603911" y="684825"/>
                  </a:cubicBezTo>
                  <a:cubicBezTo>
                    <a:pt x="2618910" y="700624"/>
                    <a:pt x="2643515" y="707120"/>
                    <a:pt x="2678828" y="706990"/>
                  </a:cubicBezTo>
                  <a:cubicBezTo>
                    <a:pt x="2699243" y="707100"/>
                    <a:pt x="2725615" y="705603"/>
                    <a:pt x="2738094" y="711376"/>
                  </a:cubicBezTo>
                  <a:cubicBezTo>
                    <a:pt x="2805960" y="742855"/>
                    <a:pt x="2895980" y="733032"/>
                    <a:pt x="2983806" y="728243"/>
                  </a:cubicBezTo>
                  <a:cubicBezTo>
                    <a:pt x="2993929" y="727744"/>
                    <a:pt x="3004007" y="726871"/>
                    <a:pt x="3013997" y="725446"/>
                  </a:cubicBezTo>
                  <a:cubicBezTo>
                    <a:pt x="3136002" y="707474"/>
                    <a:pt x="3250133" y="713470"/>
                    <a:pt x="3364419" y="720577"/>
                  </a:cubicBezTo>
                  <a:cubicBezTo>
                    <a:pt x="3394563" y="722507"/>
                    <a:pt x="3428050" y="719807"/>
                    <a:pt x="3460521" y="717628"/>
                  </a:cubicBezTo>
                  <a:cubicBezTo>
                    <a:pt x="3545330" y="712137"/>
                    <a:pt x="3633314" y="698262"/>
                    <a:pt x="3710982" y="714182"/>
                  </a:cubicBezTo>
                  <a:cubicBezTo>
                    <a:pt x="3772122" y="726607"/>
                    <a:pt x="3825029" y="745116"/>
                    <a:pt x="3850961" y="778802"/>
                  </a:cubicBezTo>
                  <a:cubicBezTo>
                    <a:pt x="3868395" y="801427"/>
                    <a:pt x="3898481" y="813185"/>
                    <a:pt x="3946286" y="816372"/>
                  </a:cubicBezTo>
                  <a:cubicBezTo>
                    <a:pt x="3987480" y="819179"/>
                    <a:pt x="4025130" y="827781"/>
                    <a:pt x="4065132" y="832459"/>
                  </a:cubicBezTo>
                  <a:cubicBezTo>
                    <a:pt x="4086246" y="834922"/>
                    <a:pt x="4110400" y="838274"/>
                    <a:pt x="4132173" y="835167"/>
                  </a:cubicBezTo>
                  <a:cubicBezTo>
                    <a:pt x="4190358" y="826865"/>
                    <a:pt x="4249453" y="817300"/>
                    <a:pt x="4305858" y="804156"/>
                  </a:cubicBezTo>
                  <a:cubicBezTo>
                    <a:pt x="4334041" y="797490"/>
                    <a:pt x="4360739" y="782919"/>
                    <a:pt x="4382131" y="769481"/>
                  </a:cubicBezTo>
                  <a:cubicBezTo>
                    <a:pt x="4404161" y="755388"/>
                    <a:pt x="4425552" y="747047"/>
                    <a:pt x="4453289" y="752531"/>
                  </a:cubicBezTo>
                  <a:cubicBezTo>
                    <a:pt x="4522267" y="766292"/>
                    <a:pt x="4590589" y="780524"/>
                    <a:pt x="4657971" y="795835"/>
                  </a:cubicBezTo>
                  <a:cubicBezTo>
                    <a:pt x="4669645" y="798513"/>
                    <a:pt x="4675987" y="807238"/>
                    <a:pt x="4682399" y="813876"/>
                  </a:cubicBezTo>
                  <a:cubicBezTo>
                    <a:pt x="4712325" y="844914"/>
                    <a:pt x="4739115" y="876968"/>
                    <a:pt x="4771814" y="907046"/>
                  </a:cubicBezTo>
                  <a:cubicBezTo>
                    <a:pt x="4783117" y="917329"/>
                    <a:pt x="4807945" y="922850"/>
                    <a:pt x="4827520" y="929876"/>
                  </a:cubicBezTo>
                  <a:cubicBezTo>
                    <a:pt x="4833681" y="932206"/>
                    <a:pt x="4845543" y="931081"/>
                    <a:pt x="4849942" y="933851"/>
                  </a:cubicBezTo>
                  <a:cubicBezTo>
                    <a:pt x="4888949" y="959631"/>
                    <a:pt x="4951287" y="954890"/>
                    <a:pt x="5009626" y="957896"/>
                  </a:cubicBezTo>
                  <a:cubicBezTo>
                    <a:pt x="5059523" y="960407"/>
                    <a:pt x="5111928" y="960104"/>
                    <a:pt x="5158711" y="963814"/>
                  </a:cubicBezTo>
                  <a:cubicBezTo>
                    <a:pt x="5231307" y="969696"/>
                    <a:pt x="5298173" y="973751"/>
                    <a:pt x="5376427" y="963151"/>
                  </a:cubicBezTo>
                  <a:cubicBezTo>
                    <a:pt x="5408579" y="958754"/>
                    <a:pt x="5448461" y="970245"/>
                    <a:pt x="5475787" y="980508"/>
                  </a:cubicBezTo>
                  <a:cubicBezTo>
                    <a:pt x="5528518" y="1000363"/>
                    <a:pt x="5584839" y="1001958"/>
                    <a:pt x="5653401" y="987268"/>
                  </a:cubicBezTo>
                  <a:cubicBezTo>
                    <a:pt x="5676008" y="982341"/>
                    <a:pt x="5702558" y="984595"/>
                    <a:pt x="5726340" y="985357"/>
                  </a:cubicBezTo>
                  <a:cubicBezTo>
                    <a:pt x="5748643" y="985952"/>
                    <a:pt x="5770110" y="988364"/>
                    <a:pt x="5790563" y="991300"/>
                  </a:cubicBezTo>
                  <a:cubicBezTo>
                    <a:pt x="5815128" y="994969"/>
                    <a:pt x="5845522" y="996110"/>
                    <a:pt x="5860260" y="1004958"/>
                  </a:cubicBezTo>
                  <a:cubicBezTo>
                    <a:pt x="5906803" y="1032493"/>
                    <a:pt x="5977069" y="1037385"/>
                    <a:pt x="6042101" y="1036226"/>
                  </a:cubicBezTo>
                  <a:cubicBezTo>
                    <a:pt x="6128232" y="1034888"/>
                    <a:pt x="6222269" y="1027704"/>
                    <a:pt x="6301998" y="989138"/>
                  </a:cubicBezTo>
                  <a:cubicBezTo>
                    <a:pt x="6349672" y="965909"/>
                    <a:pt x="6396952" y="955198"/>
                    <a:pt x="6452025" y="968489"/>
                  </a:cubicBezTo>
                  <a:cubicBezTo>
                    <a:pt x="6489401" y="977695"/>
                    <a:pt x="6558002" y="960731"/>
                    <a:pt x="6589205" y="939474"/>
                  </a:cubicBezTo>
                  <a:cubicBezTo>
                    <a:pt x="6600499" y="931821"/>
                    <a:pt x="6612148" y="924116"/>
                    <a:pt x="6631069" y="911222"/>
                  </a:cubicBezTo>
                  <a:cubicBezTo>
                    <a:pt x="6674305" y="951313"/>
                    <a:pt x="6752346" y="944332"/>
                    <a:pt x="6828274" y="942941"/>
                  </a:cubicBezTo>
                  <a:cubicBezTo>
                    <a:pt x="6874780" y="942157"/>
                    <a:pt x="6889173" y="963896"/>
                    <a:pt x="6900803" y="984140"/>
                  </a:cubicBezTo>
                  <a:cubicBezTo>
                    <a:pt x="6921316" y="1020676"/>
                    <a:pt x="6959796" y="1032557"/>
                    <a:pt x="7034668" y="1018665"/>
                  </a:cubicBezTo>
                  <a:cubicBezTo>
                    <a:pt x="7117337" y="1003282"/>
                    <a:pt x="7199637" y="985309"/>
                    <a:pt x="7281067" y="966327"/>
                  </a:cubicBezTo>
                  <a:cubicBezTo>
                    <a:pt x="7332521" y="954266"/>
                    <a:pt x="7378029" y="936255"/>
                    <a:pt x="7412780" y="909206"/>
                  </a:cubicBezTo>
                  <a:cubicBezTo>
                    <a:pt x="7446535" y="882864"/>
                    <a:pt x="7455445" y="884046"/>
                    <a:pt x="7500327" y="894826"/>
                  </a:cubicBezTo>
                  <a:cubicBezTo>
                    <a:pt x="7552743" y="907363"/>
                    <a:pt x="7606735" y="918164"/>
                    <a:pt x="7662324" y="927415"/>
                  </a:cubicBezTo>
                  <a:cubicBezTo>
                    <a:pt x="7679867" y="930387"/>
                    <a:pt x="7704114" y="926740"/>
                    <a:pt x="7725334" y="924844"/>
                  </a:cubicBezTo>
                  <a:cubicBezTo>
                    <a:pt x="7761320" y="921787"/>
                    <a:pt x="7798617" y="920242"/>
                    <a:pt x="7833279" y="913031"/>
                  </a:cubicBezTo>
                  <a:cubicBezTo>
                    <a:pt x="7866516" y="906023"/>
                    <a:pt x="7898634" y="893700"/>
                    <a:pt x="7928605" y="881683"/>
                  </a:cubicBezTo>
                  <a:cubicBezTo>
                    <a:pt x="8012311" y="848025"/>
                    <a:pt x="8088138" y="810205"/>
                    <a:pt x="8146597" y="762968"/>
                  </a:cubicBezTo>
                  <a:cubicBezTo>
                    <a:pt x="8154091" y="756800"/>
                    <a:pt x="8170249" y="752606"/>
                    <a:pt x="8183577" y="749005"/>
                  </a:cubicBezTo>
                  <a:cubicBezTo>
                    <a:pt x="8205312" y="743071"/>
                    <a:pt x="8227788" y="737222"/>
                    <a:pt x="8250224" y="733642"/>
                  </a:cubicBezTo>
                  <a:cubicBezTo>
                    <a:pt x="8359189" y="716209"/>
                    <a:pt x="8441164" y="678078"/>
                    <a:pt x="8505929" y="626542"/>
                  </a:cubicBezTo>
                  <a:cubicBezTo>
                    <a:pt x="8524585" y="611796"/>
                    <a:pt x="8540107" y="608259"/>
                    <a:pt x="8564194" y="618796"/>
                  </a:cubicBezTo>
                  <a:cubicBezTo>
                    <a:pt x="8592162" y="631043"/>
                    <a:pt x="8628032" y="619507"/>
                    <a:pt x="8660705" y="611069"/>
                  </a:cubicBezTo>
                  <a:cubicBezTo>
                    <a:pt x="8694442" y="602479"/>
                    <a:pt x="8728514" y="593651"/>
                    <a:pt x="8762255" y="585060"/>
                  </a:cubicBezTo>
                  <a:cubicBezTo>
                    <a:pt x="8787227" y="578855"/>
                    <a:pt x="8811899" y="573069"/>
                    <a:pt x="8836439" y="566358"/>
                  </a:cubicBezTo>
                  <a:cubicBezTo>
                    <a:pt x="8912856" y="545447"/>
                    <a:pt x="8983243" y="538425"/>
                    <a:pt x="9050728" y="559575"/>
                  </a:cubicBezTo>
                  <a:cubicBezTo>
                    <a:pt x="9102219" y="575830"/>
                    <a:pt x="9164950" y="573868"/>
                    <a:pt x="9229627" y="557464"/>
                  </a:cubicBezTo>
                  <a:cubicBezTo>
                    <a:pt x="9237706" y="555368"/>
                    <a:pt x="9247529" y="550190"/>
                    <a:pt x="9253451" y="550855"/>
                  </a:cubicBezTo>
                  <a:cubicBezTo>
                    <a:pt x="9342568" y="560232"/>
                    <a:pt x="9405310" y="512383"/>
                    <a:pt x="9484214" y="498671"/>
                  </a:cubicBezTo>
                  <a:cubicBezTo>
                    <a:pt x="9519035" y="492570"/>
                    <a:pt x="9552778" y="473783"/>
                    <a:pt x="9582633" y="458384"/>
                  </a:cubicBezTo>
                  <a:cubicBezTo>
                    <a:pt x="9623689" y="437231"/>
                    <a:pt x="9660183" y="417297"/>
                    <a:pt x="9719670" y="415607"/>
                  </a:cubicBezTo>
                  <a:cubicBezTo>
                    <a:pt x="9779189" y="414101"/>
                    <a:pt x="9830940" y="393878"/>
                    <a:pt x="9871784" y="366147"/>
                  </a:cubicBezTo>
                  <a:cubicBezTo>
                    <a:pt x="9903014" y="345075"/>
                    <a:pt x="9939570" y="338349"/>
                    <a:pt x="9984494" y="336660"/>
                  </a:cubicBezTo>
                  <a:cubicBezTo>
                    <a:pt x="10040642" y="334503"/>
                    <a:pt x="10098165" y="326674"/>
                    <a:pt x="10154708" y="322193"/>
                  </a:cubicBezTo>
                  <a:cubicBezTo>
                    <a:pt x="10166953" y="321201"/>
                    <a:pt x="10182669" y="321603"/>
                    <a:pt x="10190446" y="325025"/>
                  </a:cubicBezTo>
                  <a:cubicBezTo>
                    <a:pt x="10285769" y="367692"/>
                    <a:pt x="10408999" y="350677"/>
                    <a:pt x="10530736" y="335953"/>
                  </a:cubicBezTo>
                  <a:cubicBezTo>
                    <a:pt x="10604506" y="327127"/>
                    <a:pt x="10678397" y="316584"/>
                    <a:pt x="10752157" y="305117"/>
                  </a:cubicBezTo>
                  <a:cubicBezTo>
                    <a:pt x="10777120" y="301365"/>
                    <a:pt x="10803110" y="294636"/>
                    <a:pt x="10824452" y="285927"/>
                  </a:cubicBezTo>
                  <a:cubicBezTo>
                    <a:pt x="10868837" y="267698"/>
                    <a:pt x="10909147" y="246465"/>
                    <a:pt x="10953152" y="228102"/>
                  </a:cubicBezTo>
                  <a:cubicBezTo>
                    <a:pt x="10969622" y="221030"/>
                    <a:pt x="10991730" y="217688"/>
                    <a:pt x="11011614" y="214096"/>
                  </a:cubicBezTo>
                  <a:cubicBezTo>
                    <a:pt x="11046743" y="207573"/>
                    <a:pt x="11086641" y="206412"/>
                    <a:pt x="11116031" y="195421"/>
                  </a:cubicBezTo>
                  <a:cubicBezTo>
                    <a:pt x="11192467" y="166956"/>
                    <a:pt x="11266913" y="160299"/>
                    <a:pt x="11344303" y="166629"/>
                  </a:cubicBezTo>
                  <a:cubicBezTo>
                    <a:pt x="11452657" y="175527"/>
                    <a:pt x="11551626" y="159519"/>
                    <a:pt x="11639050" y="108526"/>
                  </a:cubicBezTo>
                  <a:cubicBezTo>
                    <a:pt x="11678385" y="85543"/>
                    <a:pt x="11720243" y="87879"/>
                    <a:pt x="11757532" y="96530"/>
                  </a:cubicBezTo>
                  <a:cubicBezTo>
                    <a:pt x="11800499" y="106640"/>
                    <a:pt x="11840704" y="105056"/>
                    <a:pt x="11885799" y="86728"/>
                  </a:cubicBezTo>
                  <a:cubicBezTo>
                    <a:pt x="11895784" y="82659"/>
                    <a:pt x="11910604" y="81867"/>
                    <a:pt x="11922874" y="81060"/>
                  </a:cubicBezTo>
                  <a:cubicBezTo>
                    <a:pt x="11992783" y="75806"/>
                    <a:pt x="12063500" y="73647"/>
                    <a:pt x="12115331" y="33587"/>
                  </a:cubicBezTo>
                  <a:cubicBezTo>
                    <a:pt x="12125500" y="25715"/>
                    <a:pt x="12143693" y="20477"/>
                    <a:pt x="12158080" y="14081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59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A0DD00C6-605D-4082-814C-7D975C872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999"/>
            <a:ext cx="10280516" cy="2108987"/>
          </a:xfr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Maris: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„Ha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érdemjegy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szeretet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kitartás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babérja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b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csak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megérdemli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anya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pic>
        <p:nvPicPr>
          <p:cNvPr id="7" name="Substituent conținut 6" descr="O imagine care conține perete, persoană, interior&#10;&#10;Descriere generată automat">
            <a:extLst>
              <a:ext uri="{FF2B5EF4-FFF2-40B4-BE49-F238E27FC236}">
                <a16:creationId xmlns:a16="http://schemas.microsoft.com/office/drawing/2014/main" id="{1B116ADC-4628-4D50-B570-9A1A195B4D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EF398FF-0A92-4D4C-9D2D-7A0230BD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A89D80-A205-4952-A46F-A135B693B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73490-1CDC-4DA0-A5DC-3F4139460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C49E90A-F4D2-4AFD-B4F3-356D5D6F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61" y="776436"/>
            <a:ext cx="5282519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Sophie: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Jobban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szeretlek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mint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ahány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bolygó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csillag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égen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mert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mindig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ott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leszel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velem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.”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9D730AC-06E5-4840-86DF-F67855B1D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Substituent conținut 6" descr="O imagine care conține persoană&#10;&#10;Descriere generată automat">
            <a:extLst>
              <a:ext uri="{FF2B5EF4-FFF2-40B4-BE49-F238E27FC236}">
                <a16:creationId xmlns:a16="http://schemas.microsoft.com/office/drawing/2014/main" id="{8CB4E711-1FF4-49C1-821C-90D05817C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909481" y="10"/>
            <a:ext cx="5282519" cy="342899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189795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77" y="3429000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lnTo>
                  <a:pt x="189795" y="0"/>
                </a:lnTo>
                <a:close/>
              </a:path>
            </a:pathLst>
          </a:custGeom>
        </p:spPr>
      </p:pic>
      <p:pic>
        <p:nvPicPr>
          <p:cNvPr id="5" name="Substituent conținut 4" descr="O imagine care conține grafice vectoriale&#10;&#10;Descriere generată automat">
            <a:extLst>
              <a:ext uri="{FF2B5EF4-FFF2-40B4-BE49-F238E27FC236}">
                <a16:creationId xmlns:a16="http://schemas.microsoft.com/office/drawing/2014/main" id="{A23925A3-711F-4468-AF8B-39CC461CD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909481" y="3429000"/>
            <a:ext cx="5282519" cy="3429000"/>
          </a:xfrm>
          <a:custGeom>
            <a:avLst/>
            <a:gdLst/>
            <a:ahLst/>
            <a:cxnLst/>
            <a:rect l="l" t="t" r="r" b="b"/>
            <a:pathLst>
              <a:path w="5282519" h="3429000">
                <a:moveTo>
                  <a:pt x="77" y="0"/>
                </a:moveTo>
                <a:lnTo>
                  <a:pt x="5282519" y="0"/>
                </a:lnTo>
                <a:lnTo>
                  <a:pt x="5282519" y="3429000"/>
                </a:lnTo>
                <a:lnTo>
                  <a:pt x="189795" y="3429000"/>
                </a:lnTo>
                <a:lnTo>
                  <a:pt x="184756" y="3362325"/>
                </a:lnTo>
                <a:lnTo>
                  <a:pt x="176358" y="3306762"/>
                </a:lnTo>
                <a:lnTo>
                  <a:pt x="166281" y="3254375"/>
                </a:lnTo>
                <a:lnTo>
                  <a:pt x="149485" y="3211512"/>
                </a:lnTo>
                <a:lnTo>
                  <a:pt x="132689" y="3168650"/>
                </a:lnTo>
                <a:lnTo>
                  <a:pt x="112534" y="3132137"/>
                </a:lnTo>
                <a:lnTo>
                  <a:pt x="92379" y="3094037"/>
                </a:lnTo>
                <a:lnTo>
                  <a:pt x="73903" y="3059112"/>
                </a:lnTo>
                <a:lnTo>
                  <a:pt x="55427" y="3019425"/>
                </a:lnTo>
                <a:lnTo>
                  <a:pt x="38632" y="2978150"/>
                </a:lnTo>
                <a:lnTo>
                  <a:pt x="23515" y="2932112"/>
                </a:lnTo>
                <a:lnTo>
                  <a:pt x="11758" y="2882900"/>
                </a:lnTo>
                <a:lnTo>
                  <a:pt x="3359" y="2822575"/>
                </a:lnTo>
                <a:lnTo>
                  <a:pt x="0" y="2754312"/>
                </a:lnTo>
                <a:lnTo>
                  <a:pt x="3359" y="2684462"/>
                </a:lnTo>
                <a:lnTo>
                  <a:pt x="11758" y="2627312"/>
                </a:lnTo>
                <a:lnTo>
                  <a:pt x="23515" y="2574925"/>
                </a:lnTo>
                <a:lnTo>
                  <a:pt x="38632" y="2527300"/>
                </a:lnTo>
                <a:lnTo>
                  <a:pt x="55427" y="2486025"/>
                </a:lnTo>
                <a:lnTo>
                  <a:pt x="75583" y="2447925"/>
                </a:lnTo>
                <a:lnTo>
                  <a:pt x="95738" y="2411412"/>
                </a:lnTo>
                <a:lnTo>
                  <a:pt x="115893" y="2373312"/>
                </a:lnTo>
                <a:lnTo>
                  <a:pt x="134368" y="2333625"/>
                </a:lnTo>
                <a:lnTo>
                  <a:pt x="152844" y="2292350"/>
                </a:lnTo>
                <a:lnTo>
                  <a:pt x="167960" y="2246312"/>
                </a:lnTo>
                <a:lnTo>
                  <a:pt x="178038" y="2193925"/>
                </a:lnTo>
                <a:lnTo>
                  <a:pt x="188115" y="2133600"/>
                </a:lnTo>
                <a:lnTo>
                  <a:pt x="189795" y="2065337"/>
                </a:lnTo>
                <a:lnTo>
                  <a:pt x="188115" y="1997075"/>
                </a:lnTo>
                <a:lnTo>
                  <a:pt x="178038" y="1936750"/>
                </a:lnTo>
                <a:lnTo>
                  <a:pt x="167960" y="1884362"/>
                </a:lnTo>
                <a:lnTo>
                  <a:pt x="152844" y="1839912"/>
                </a:lnTo>
                <a:lnTo>
                  <a:pt x="134368" y="1797050"/>
                </a:lnTo>
                <a:lnTo>
                  <a:pt x="115893" y="1757362"/>
                </a:lnTo>
                <a:lnTo>
                  <a:pt x="95738" y="1720850"/>
                </a:lnTo>
                <a:lnTo>
                  <a:pt x="75583" y="1685925"/>
                </a:lnTo>
                <a:lnTo>
                  <a:pt x="55427" y="1646237"/>
                </a:lnTo>
                <a:lnTo>
                  <a:pt x="38632" y="1604962"/>
                </a:lnTo>
                <a:lnTo>
                  <a:pt x="23515" y="1558925"/>
                </a:lnTo>
                <a:lnTo>
                  <a:pt x="11758" y="1506537"/>
                </a:lnTo>
                <a:lnTo>
                  <a:pt x="3359" y="1446212"/>
                </a:lnTo>
                <a:lnTo>
                  <a:pt x="0" y="1377950"/>
                </a:lnTo>
                <a:lnTo>
                  <a:pt x="3359" y="1309687"/>
                </a:lnTo>
                <a:lnTo>
                  <a:pt x="11758" y="1249362"/>
                </a:lnTo>
                <a:lnTo>
                  <a:pt x="23515" y="1196975"/>
                </a:lnTo>
                <a:lnTo>
                  <a:pt x="38632" y="1150937"/>
                </a:lnTo>
                <a:lnTo>
                  <a:pt x="55427" y="1108075"/>
                </a:lnTo>
                <a:lnTo>
                  <a:pt x="75583" y="1069975"/>
                </a:lnTo>
                <a:lnTo>
                  <a:pt x="115893" y="995362"/>
                </a:lnTo>
                <a:lnTo>
                  <a:pt x="134368" y="957262"/>
                </a:lnTo>
                <a:lnTo>
                  <a:pt x="152844" y="914400"/>
                </a:lnTo>
                <a:lnTo>
                  <a:pt x="167960" y="868362"/>
                </a:lnTo>
                <a:lnTo>
                  <a:pt x="178038" y="815975"/>
                </a:lnTo>
                <a:lnTo>
                  <a:pt x="188115" y="757237"/>
                </a:lnTo>
                <a:lnTo>
                  <a:pt x="189795" y="687387"/>
                </a:lnTo>
                <a:lnTo>
                  <a:pt x="188115" y="619125"/>
                </a:lnTo>
                <a:lnTo>
                  <a:pt x="178038" y="558800"/>
                </a:lnTo>
                <a:lnTo>
                  <a:pt x="167960" y="506412"/>
                </a:lnTo>
                <a:lnTo>
                  <a:pt x="152844" y="461962"/>
                </a:lnTo>
                <a:lnTo>
                  <a:pt x="134368" y="419100"/>
                </a:lnTo>
                <a:lnTo>
                  <a:pt x="115893" y="382587"/>
                </a:lnTo>
                <a:lnTo>
                  <a:pt x="75583" y="307975"/>
                </a:lnTo>
                <a:lnTo>
                  <a:pt x="55427" y="268287"/>
                </a:lnTo>
                <a:lnTo>
                  <a:pt x="38632" y="227012"/>
                </a:lnTo>
                <a:lnTo>
                  <a:pt x="23515" y="180975"/>
                </a:lnTo>
                <a:lnTo>
                  <a:pt x="11758" y="128587"/>
                </a:lnTo>
                <a:lnTo>
                  <a:pt x="3359" y="68262"/>
                </a:lnTo>
                <a:lnTo>
                  <a:pt x="77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093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508</Words>
  <Application>Microsoft Office PowerPoint</Application>
  <PresentationFormat>Widescreen</PresentationFormat>
  <Paragraphs>27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Temă Office</vt:lpstr>
      <vt:lpstr>Anyák napi köszöntő 2021</vt:lpstr>
      <vt:lpstr>Köszönöm, Istenem, az édesanyámat! Amíg ő véd engem, nem ér semmi bánat! Körülvesz virrasztó áldó szeretettel, Értem éjjel-nappal dolgozni nem restell. Áldott teste, lelke csak érettem fárad, Köszönöm, Istenem, az édesanyámat.          (Dsida Jenő) </vt:lpstr>
      <vt:lpstr>Lóci:  „ Annyira szeretlek, hogy elmondani nem tudom!”</vt:lpstr>
      <vt:lpstr>Heni:  „Mindig mellettem voltál, amikor szomorú voltam, sokra megtanítottál. Nagyon-nagyon szeretlek.”</vt:lpstr>
      <vt:lpstr>Lóri: „A világ a napfényben, a gyermek az anyja mosolyában növekszik.”</vt:lpstr>
      <vt:lpstr>Yvett:  „Te adtál életet, és ami fontosabb, leckét arra, hogyan kell élni. Te vagy minden jónak a forrása. Köszönöm.”</vt:lpstr>
      <vt:lpstr>Klemi:  „ Köszönöm, hogy világra hoztál. Szeretlek.”</vt:lpstr>
      <vt:lpstr>Maris: „Ha volna egy érdemjegy, A szeretet és a kitartás babérja, Egy volna csak ki megérdemli: az anya.”</vt:lpstr>
      <vt:lpstr>Sophie: „Jobban szeretlek, mint ahány bolygó, csillag van az égen, mert mindig ott leszel velem.”</vt:lpstr>
      <vt:lpstr>Dominik: „Köszönöm, hogy segítesz, és hogy vagy nekem.”</vt:lpstr>
      <vt:lpstr>Giulio: „Anya, köszönöm, hogy vigyázol rám. Nagyon szeretlek!”</vt:lpstr>
      <vt:lpstr>Anna: „Ha csak egy madár volna, megtanulnék hangján ami csak szép s jó volna, édesanyámnak adnám!”</vt:lpstr>
      <vt:lpstr>  Márk: „A legönzetlenebb és a legáldozatosabb segítségünk mindig az anya.”</vt:lpstr>
      <vt:lpstr>Dóri: „Köszönök mindent amit értem teszel,  te vagy a legjobb anyuka. Nagyon szeretlek, Anya!”</vt:lpstr>
      <vt:lpstr>Melissza: „Köszönöm, mit elmondani nem lehet. Teljes szívből szeretlek! Örülök, hogy én vagyok a gyermeked!”</vt:lpstr>
      <vt:lpstr>Emma: „Te adtál nekem életet, és ami még fontosabb, leckéket arra, hogyan kell élni. Te vagy minden jónak a forrása, amit elértem az életem során.”</vt:lpstr>
      <vt:lpstr>Annabella: „Az anya nem az a személy, akire támaszkodunk, hanem szükségtelenné teszi a támaszkodást.”</vt:lpstr>
      <vt:lpstr>Ádám: „Az otthon ott van, ahol az anya. A világ a napfényben növekszik, a gyermek az anyja szárnyai alatt. Szeretem anyukámat.” </vt:lpstr>
      <vt:lpstr>Dávid: „Drága anyukám. Szeretlek, köszönöm, hogy felneveltél.”</vt:lpstr>
      <vt:lpstr>Zalán: „Te vagy a legjobb anyuka a világon!”</vt:lpstr>
      <vt:lpstr>Dorka: „Te vagy az egyetlen dolog az életben, akinek elvesztése nagyon fájna nekem.”</vt:lpstr>
      <vt:lpstr>Roli: „Köszönöm, hogy vigyázol rám és mindig segítesz rajtam. Szeretlek!”</vt:lpstr>
      <vt:lpstr>Noémi: „Köszönöm, hogy vigyázol rám.”</vt:lpstr>
      <vt:lpstr>Tamás: „Szeretlek, Mama, nagyon, mert mindig megyünk egy csomó helyre.”</vt:lpstr>
      <vt:lpstr>Köszönöm, hogy ilyenek vagytok a gyermekeitek szemében!                                                              Sok szeretettel, Tanóbá.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Anyák Napi köszöntő 2021</dc:title>
  <dc:creator>Leib Gaspar</dc:creator>
  <cp:lastModifiedBy>Itthon</cp:lastModifiedBy>
  <cp:revision>22</cp:revision>
  <dcterms:created xsi:type="dcterms:W3CDTF">2021-05-09T05:20:44Z</dcterms:created>
  <dcterms:modified xsi:type="dcterms:W3CDTF">2021-05-09T11:41:22Z</dcterms:modified>
</cp:coreProperties>
</file>