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/+s8W54JGhVCtzHQd+HomsR94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1300705" y="-99904"/>
            <a:ext cx="10891295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hu-HU"/>
              <a:t>A Csiky Gergely Főgimnázium 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045" y="2430966"/>
            <a:ext cx="6938935" cy="425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push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5002" y="2133600"/>
            <a:ext cx="3294373" cy="329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 txBox="1"/>
          <p:nvPr>
            <p:ph idx="1" type="body"/>
          </p:nvPr>
        </p:nvSpPr>
        <p:spPr>
          <a:xfrm>
            <a:off x="1639229" y="806606"/>
            <a:ext cx="971271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Köszönjük a figyelmet!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       a  Nevenincs csapat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idx="1" type="subTitle"/>
          </p:nvPr>
        </p:nvSpPr>
        <p:spPr>
          <a:xfrm>
            <a:off x="583574" y="443699"/>
            <a:ext cx="10920771" cy="5970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Mi így képzeljük el a Csiky Gergely Főgimnáziumot 2045-ben, hogy az ország legjobb iskolája legyen: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</a:t>
            </a:r>
            <a:r>
              <a:rPr lang="hu-HU">
                <a:solidFill>
                  <a:srgbClr val="EE6C49"/>
                </a:solidFill>
              </a:rPr>
              <a:t>I. Változások a tanév szerkezetében: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EE6C4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EE6C49"/>
                </a:solidFill>
              </a:rPr>
              <a:t>         1. Be lehetne vezetni azt a tanév szerkezetet amit már több külföldi iskola is bevezetett: 6 hét tanítást 2 hét vakáció követ, így a diákok nem felejtenék el olyan gyorsan a tanult anyagokat.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EE6C49"/>
                </a:solidFill>
              </a:rPr>
              <a:t>  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EE6C49"/>
                </a:solidFill>
              </a:rPr>
              <a:t>         2. Reggel a tanítás 9 órától kezdődhetne, ha a tanítás később kezdődne egy órával a gyerekek nem lennének olyan álmosak az első órákon és a falun lakó gyerekek se késnének el.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EE6C4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EE6C49"/>
                </a:solidFill>
              </a:rPr>
              <a:t>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EE6C4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7165" y="3919250"/>
            <a:ext cx="3992138" cy="29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push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1548243" y="0"/>
            <a:ext cx="8887865" cy="520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 sz="2000"/>
              <a:t>          </a:t>
            </a:r>
            <a:r>
              <a:rPr lang="hu-HU" sz="2000">
                <a:solidFill>
                  <a:srgbClr val="EE6C49"/>
                </a:solidFill>
              </a:rPr>
              <a:t> 3. Felkészítő a végzős osztályoknak. Minden héten lehetne tartani egy napot (például pénteken) amikor a végzős diákok felkészítőkön vehetnének részt a vizsgatantárgyakból.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u-HU" sz="2000">
                <a:solidFill>
                  <a:srgbClr val="EE6C49"/>
                </a:solidFill>
              </a:rPr>
              <a:t>           4. V, VI, VII-nek kreatív napok. Péntekenként amikor a végzős osztályok felkészítőkön vannak, az V.- VI.- VII. osztályosok fizika és kémia laborokba kísérleteket végezhetnének míg az alsósok (0 -4 osztály) kézimunkázhatnának.</a:t>
            </a:r>
            <a:endParaRPr sz="2000">
              <a:solidFill>
                <a:srgbClr val="EE6C4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u-HU" sz="2000">
                <a:solidFill>
                  <a:srgbClr val="EE6C49"/>
                </a:solidFill>
              </a:rPr>
              <a:t>           5. Órák utáni tevékenységek</a:t>
            </a:r>
            <a:endParaRPr sz="2000">
              <a:solidFill>
                <a:srgbClr val="EE6C4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u-HU" sz="2000">
                <a:solidFill>
                  <a:srgbClr val="EE6C49"/>
                </a:solidFill>
              </a:rPr>
              <a:t>Diákok által közkedvelt szakkörök:színjátszó szakkör, fotós szakkör, néptánc, suliújság szerkesztősége, idegen nyelv tanulása, fizika és kémia szerelmeseinek: fizika- kémia kísérletek.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2154" y="5128875"/>
            <a:ext cx="2425937" cy="161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4338" y="3745112"/>
            <a:ext cx="2433753" cy="13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0341" y="5127084"/>
            <a:ext cx="2871941" cy="161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92176" y="3744215"/>
            <a:ext cx="3902039" cy="138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62405" y="5127083"/>
            <a:ext cx="2695842" cy="161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04792" y="1271238"/>
            <a:ext cx="1687208" cy="247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5000" p14:dur="25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386275" y="1140051"/>
            <a:ext cx="10735179" cy="6266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  </a:t>
            </a:r>
            <a:r>
              <a:rPr lang="hu-HU">
                <a:solidFill>
                  <a:srgbClr val="839943"/>
                </a:solidFill>
              </a:rPr>
              <a:t>II. Az iskola külseje: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9943"/>
                </a:solidFill>
              </a:rPr>
              <a:t>      -Mi az iskola külsejéről nem tudunk elképzelni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9943"/>
                </a:solidFill>
              </a:rPr>
              <a:t>nagyobb változásokat: színes kerítések, magyar mintával festett kapu,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9943"/>
                </a:solidFill>
              </a:rPr>
              <a:t>naracssárgás fal, a hátsó udvaron kicsi játszótér és a nagy udvaron focikapu  meg kosárlabda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9943"/>
                </a:solidFill>
              </a:rPr>
              <a:t> pálya.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8399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8399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9943"/>
                </a:solidFill>
              </a:rPr>
              <a:t>      -Iskolabusz: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9943"/>
                </a:solidFill>
              </a:rPr>
              <a:t>      -”Zöld” iskola kert: az iskola kertje lehetne tele bokrokkal és fákkal: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839943"/>
              </a:solidFill>
            </a:endParaRPr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6276" y="0"/>
            <a:ext cx="3645724" cy="228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410" y="2816732"/>
            <a:ext cx="3081454" cy="192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3865" y="5150637"/>
            <a:ext cx="2274152" cy="1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525" y="5150216"/>
            <a:ext cx="2657340" cy="170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9024" y="0"/>
            <a:ext cx="2367252" cy="157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01803" y="2816732"/>
            <a:ext cx="2690197" cy="167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16000" p14:dur="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1016891" y="414105"/>
            <a:ext cx="8915400" cy="6240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  </a:t>
            </a:r>
            <a:r>
              <a:rPr lang="hu-HU">
                <a:solidFill>
                  <a:srgbClr val="4A856D"/>
                </a:solidFill>
              </a:rPr>
              <a:t>III. Osztályok felépítése: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4A856D"/>
                </a:solidFill>
              </a:rPr>
              <a:t>         - Úgy képzeltük el, hogy minden osztályban lesz egy vetítő ami csatlakozik egy laptophoz, így a tanároknak nem kell magukkal hurcolniuk a felszereléseket. A vetítés sokat segítene a tanároknak a lecke szemléltetésében.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4A856D"/>
                </a:solidFill>
              </a:rPr>
              <a:t> 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4A856D"/>
                </a:solidFill>
              </a:rPr>
              <a:t>          -Tankönyvek helyett tablettek/e-bookok, ha a tankönyveket lecserélnénk e-bookokra a gyerekek nem kapnának rongyos és elhasznált könyveket így egy diák sem marad tankönyv nélkül az év elején.</a:t>
            </a:r>
            <a:endParaRPr/>
          </a:p>
        </p:txBody>
      </p:sp>
      <p:pic>
        <p:nvPicPr>
          <p:cNvPr id="200" name="Google Shape;2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347" y="3657600"/>
            <a:ext cx="5861720" cy="299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008" y="3563353"/>
            <a:ext cx="3906644" cy="309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4000" p14:dur="250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idx="1" type="body"/>
          </p:nvPr>
        </p:nvSpPr>
        <p:spPr>
          <a:xfrm>
            <a:off x="2475571" y="1315844"/>
            <a:ext cx="9030106" cy="527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  IV. Magasabb színvonal: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-Felvételi vizsga beiratkozáskor.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-Magasabb elvárások, nagyobb szigor.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-Több továbbtanulási lehetőség 8. osztálytól. (például: filológia szak)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-Egyenruha fiúknak és lányoknak.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</a:t>
            </a:r>
            <a:endParaRPr/>
          </a:p>
        </p:txBody>
      </p:sp>
      <p:pic>
        <p:nvPicPr>
          <p:cNvPr id="207" name="Google Shape;2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4368" y="825190"/>
            <a:ext cx="2944623" cy="155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050" y="4310355"/>
            <a:ext cx="2932430" cy="196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5824" y="2436034"/>
            <a:ext cx="1853167" cy="181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000" p14:dur="250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1293542" y="1037062"/>
            <a:ext cx="10344885" cy="558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  </a:t>
            </a:r>
            <a:r>
              <a:rPr lang="hu-HU">
                <a:solidFill>
                  <a:srgbClr val="AF4D4A"/>
                </a:solidFill>
              </a:rPr>
              <a:t>V. Tantárgyak: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AF4D4A"/>
                </a:solidFill>
              </a:rPr>
              <a:t>            -Tantárgyak, tananyagok csökkentése, hogy legyen idejük a diákoknak az adott               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AF4D4A"/>
                </a:solidFill>
              </a:rPr>
              <a:t>leckét begyakorolni.</a:t>
            </a:r>
            <a:endParaRPr>
              <a:solidFill>
                <a:srgbClr val="AF4D4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AF4D4A"/>
                </a:solidFill>
              </a:rPr>
              <a:t>            -Tantárgyak egyeztetése, például a matematika és a fizika esetében.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</a:t>
            </a:r>
            <a:endParaRPr/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6663" y="3034946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12000" p14:dur="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idx="1" type="body"/>
          </p:nvPr>
        </p:nvSpPr>
        <p:spPr>
          <a:xfrm>
            <a:off x="1940312" y="234176"/>
            <a:ext cx="9564300" cy="567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               VI. Rendezvények, versenyek: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                             - Rendezvények szervezése, hagyományok ápolása, vallási események közös ünneplése. Halloween, farsang, karácsonyi vásár, Csiky napok.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                             - Országos versenyeken való részvétel.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                             -Jótékonysági rendezvények. Aprópénz gyűjtés, beteg gyerekek segítése 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                               </a:t>
            </a:r>
            <a:endParaRPr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1486" y="3655943"/>
            <a:ext cx="4782054" cy="26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17000"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/>
          <p:nvPr>
            <p:ph idx="1" type="body"/>
          </p:nvPr>
        </p:nvSpPr>
        <p:spPr>
          <a:xfrm>
            <a:off x="2408663" y="446049"/>
            <a:ext cx="9437649" cy="53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  VII. Költségvetés (1 osztály 20 diákkal)/év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- 1 e-book 61€ (300 RON)- 82€ (400 RON)/diák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-  WC papír 32€ (160 RON)/év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     -  Folyékony szappan, papírtörlő, kézfertőtlenitő 300€ (1500 RON)/év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VIII. Kissebbségi Minisztériumhoz fog tartozni az iskola 2045-ben.</a:t>
            </a:r>
            <a:endParaRPr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2269" y="3865987"/>
            <a:ext cx="4460488" cy="25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000" p14:dur="250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2020-12-02T18:13:46Z</dcterms:created>
  <dc:creator>Csipet Csapat</dc:creator>
</cp:coreProperties>
</file>